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2" r:id="rId2"/>
    <p:sldId id="259" r:id="rId3"/>
    <p:sldId id="294" r:id="rId4"/>
    <p:sldId id="324" r:id="rId5"/>
    <p:sldId id="323" r:id="rId6"/>
    <p:sldId id="296" r:id="rId7"/>
    <p:sldId id="331" r:id="rId8"/>
    <p:sldId id="332" r:id="rId9"/>
    <p:sldId id="333" r:id="rId10"/>
    <p:sldId id="334" r:id="rId11"/>
    <p:sldId id="32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27" r:id="rId20"/>
    <p:sldId id="342" r:id="rId21"/>
    <p:sldId id="343" r:id="rId22"/>
    <p:sldId id="329" r:id="rId23"/>
    <p:sldId id="344" r:id="rId24"/>
    <p:sldId id="345" r:id="rId25"/>
    <p:sldId id="346" r:id="rId26"/>
    <p:sldId id="347" r:id="rId27"/>
    <p:sldId id="349" r:id="rId28"/>
    <p:sldId id="297" r:id="rId29"/>
  </p:sldIdLst>
  <p:sldSz cx="12190413" cy="6859588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Noto Sans" panose="020B050204050402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AB2"/>
    <a:srgbClr val="112F6B"/>
    <a:srgbClr val="51411C"/>
    <a:srgbClr val="FFB400"/>
    <a:srgbClr val="FDFA66"/>
    <a:srgbClr val="00C1CA"/>
    <a:srgbClr val="005458"/>
    <a:srgbClr val="00878F"/>
    <a:srgbClr val="8EBF0C"/>
    <a:srgbClr val="0B1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5" autoAdjust="0"/>
    <p:restoredTop sz="95380" autoAdjust="0"/>
  </p:normalViewPr>
  <p:slideViewPr>
    <p:cSldViewPr>
      <p:cViewPr varScale="1">
        <p:scale>
          <a:sx n="79" d="100"/>
          <a:sy n="79" d="100"/>
        </p:scale>
        <p:origin x="324" y="52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Yumin" userId="641eb8d2ba5d4e3d" providerId="LiveId" clId="{52F2049E-69F4-40D3-B45B-C5288169B179}"/>
    <pc:docChg chg="undo redo custSel addSld delSld modSld sldOrd">
      <pc:chgData name="Kim Yumin" userId="641eb8d2ba5d4e3d" providerId="LiveId" clId="{52F2049E-69F4-40D3-B45B-C5288169B179}" dt="2023-03-06T10:03:09.353" v="9438" actId="478"/>
      <pc:docMkLst>
        <pc:docMk/>
      </pc:docMkLst>
      <pc:sldChg chg="modSp mod">
        <pc:chgData name="Kim Yumin" userId="641eb8d2ba5d4e3d" providerId="LiveId" clId="{52F2049E-69F4-40D3-B45B-C5288169B179}" dt="2023-03-06T05:49:59.141" v="196" actId="20577"/>
        <pc:sldMkLst>
          <pc:docMk/>
          <pc:sldMk cId="0" sldId="259"/>
        </pc:sldMkLst>
        <pc:spChg chg="mod">
          <ac:chgData name="Kim Yumin" userId="641eb8d2ba5d4e3d" providerId="LiveId" clId="{52F2049E-69F4-40D3-B45B-C5288169B179}" dt="2023-03-06T05:49:32.059" v="124" actId="20577"/>
          <ac:spMkLst>
            <pc:docMk/>
            <pc:sldMk cId="0" sldId="259"/>
            <ac:spMk id="47" creationId="{00000000-0000-0000-0000-000000000000}"/>
          </ac:spMkLst>
        </pc:spChg>
        <pc:spChg chg="mod">
          <ac:chgData name="Kim Yumin" userId="641eb8d2ba5d4e3d" providerId="LiveId" clId="{52F2049E-69F4-40D3-B45B-C5288169B179}" dt="2023-03-06T05:49:40.531" v="145" actId="20577"/>
          <ac:spMkLst>
            <pc:docMk/>
            <pc:sldMk cId="0" sldId="259"/>
            <ac:spMk id="70" creationId="{00000000-0000-0000-0000-000000000000}"/>
          </ac:spMkLst>
        </pc:spChg>
        <pc:spChg chg="mod">
          <ac:chgData name="Kim Yumin" userId="641eb8d2ba5d4e3d" providerId="LiveId" clId="{52F2049E-69F4-40D3-B45B-C5288169B179}" dt="2023-03-06T05:49:44.610" v="153" actId="20577"/>
          <ac:spMkLst>
            <pc:docMk/>
            <pc:sldMk cId="0" sldId="259"/>
            <ac:spMk id="73" creationId="{00000000-0000-0000-0000-000000000000}"/>
          </ac:spMkLst>
        </pc:spChg>
        <pc:spChg chg="mod">
          <ac:chgData name="Kim Yumin" userId="641eb8d2ba5d4e3d" providerId="LiveId" clId="{52F2049E-69F4-40D3-B45B-C5288169B179}" dt="2023-03-06T05:49:50.090" v="176" actId="20577"/>
          <ac:spMkLst>
            <pc:docMk/>
            <pc:sldMk cId="0" sldId="259"/>
            <ac:spMk id="76" creationId="{00000000-0000-0000-0000-000000000000}"/>
          </ac:spMkLst>
        </pc:spChg>
        <pc:spChg chg="mod">
          <ac:chgData name="Kim Yumin" userId="641eb8d2ba5d4e3d" providerId="LiveId" clId="{52F2049E-69F4-40D3-B45B-C5288169B179}" dt="2023-03-06T05:49:59.141" v="196" actId="20577"/>
          <ac:spMkLst>
            <pc:docMk/>
            <pc:sldMk cId="0" sldId="259"/>
            <ac:spMk id="79" creationId="{00000000-0000-0000-0000-000000000000}"/>
          </ac:spMkLst>
        </pc:spChg>
      </pc:sldChg>
      <pc:sldChg chg="addSp delSp modSp mod">
        <pc:chgData name="Kim Yumin" userId="641eb8d2ba5d4e3d" providerId="LiveId" clId="{52F2049E-69F4-40D3-B45B-C5288169B179}" dt="2023-03-06T10:01:05.742" v="9390" actId="478"/>
        <pc:sldMkLst>
          <pc:docMk/>
          <pc:sldMk cId="0" sldId="294"/>
        </pc:sldMkLst>
        <pc:spChg chg="add del">
          <ac:chgData name="Kim Yumin" userId="641eb8d2ba5d4e3d" providerId="LiveId" clId="{52F2049E-69F4-40D3-B45B-C5288169B179}" dt="2023-03-06T07:53:46.138" v="7780" actId="22"/>
          <ac:spMkLst>
            <pc:docMk/>
            <pc:sldMk cId="0" sldId="294"/>
            <ac:spMk id="5" creationId="{3B406150-E277-72A7-0DBA-338558673189}"/>
          </ac:spMkLst>
        </pc:spChg>
        <pc:spChg chg="mod">
          <ac:chgData name="Kim Yumin" userId="641eb8d2ba5d4e3d" providerId="LiveId" clId="{52F2049E-69F4-40D3-B45B-C5288169B179}" dt="2023-03-06T05:51:48.690" v="223" actId="14100"/>
          <ac:spMkLst>
            <pc:docMk/>
            <pc:sldMk cId="0" sldId="294"/>
            <ac:spMk id="9" creationId="{00000000-0000-0000-0000-000000000000}"/>
          </ac:spMkLst>
        </pc:spChg>
        <pc:spChg chg="del">
          <ac:chgData name="Kim Yumin" userId="641eb8d2ba5d4e3d" providerId="LiveId" clId="{52F2049E-69F4-40D3-B45B-C5288169B179}" dt="2023-03-06T05:51:03.197" v="216" actId="478"/>
          <ac:spMkLst>
            <pc:docMk/>
            <pc:sldMk cId="0" sldId="294"/>
            <ac:spMk id="10" creationId="{00000000-0000-0000-0000-000000000000}"/>
          </ac:spMkLst>
        </pc:spChg>
        <pc:spChg chg="add del">
          <ac:chgData name="Kim Yumin" userId="641eb8d2ba5d4e3d" providerId="LiveId" clId="{52F2049E-69F4-40D3-B45B-C5288169B179}" dt="2023-03-06T10:01:05.742" v="9390" actId="478"/>
          <ac:spMkLst>
            <pc:docMk/>
            <pc:sldMk cId="0" sldId="294"/>
            <ac:spMk id="12" creationId="{00000000-0000-0000-0000-000000000000}"/>
          </ac:spMkLst>
        </pc:spChg>
        <pc:grpChg chg="mod">
          <ac:chgData name="Kim Yumin" userId="641eb8d2ba5d4e3d" providerId="LiveId" clId="{52F2049E-69F4-40D3-B45B-C5288169B179}" dt="2023-03-06T05:51:20.873" v="222" actId="14100"/>
          <ac:grpSpMkLst>
            <pc:docMk/>
            <pc:sldMk cId="0" sldId="294"/>
            <ac:grpSpMk id="2" creationId="{00000000-0000-0000-0000-000000000000}"/>
          </ac:grpSpMkLst>
        </pc:grpChg>
        <pc:grpChg chg="del">
          <ac:chgData name="Kim Yumin" userId="641eb8d2ba5d4e3d" providerId="LiveId" clId="{52F2049E-69F4-40D3-B45B-C5288169B179}" dt="2023-03-06T05:51:03.197" v="216" actId="478"/>
          <ac:grpSpMkLst>
            <pc:docMk/>
            <pc:sldMk cId="0" sldId="294"/>
            <ac:grpSpMk id="3" creationId="{00000000-0000-0000-0000-000000000000}"/>
          </ac:grpSpMkLst>
        </pc:grpChg>
      </pc:sldChg>
      <pc:sldChg chg="addSp modSp mod">
        <pc:chgData name="Kim Yumin" userId="641eb8d2ba5d4e3d" providerId="LiveId" clId="{52F2049E-69F4-40D3-B45B-C5288169B179}" dt="2023-03-06T06:10:08.602" v="693" actId="20577"/>
        <pc:sldMkLst>
          <pc:docMk/>
          <pc:sldMk cId="0" sldId="296"/>
        </pc:sldMkLst>
        <pc:spChg chg="mod">
          <ac:chgData name="Kim Yumin" userId="641eb8d2ba5d4e3d" providerId="LiveId" clId="{52F2049E-69F4-40D3-B45B-C5288169B179}" dt="2023-03-06T05:55:14.347" v="330" actId="20577"/>
          <ac:spMkLst>
            <pc:docMk/>
            <pc:sldMk cId="0" sldId="296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6:10:08.602" v="693" actId="20577"/>
          <ac:spMkLst>
            <pc:docMk/>
            <pc:sldMk cId="0" sldId="296"/>
            <ac:spMk id="6" creationId="{00000000-0000-0000-0000-000000000000}"/>
          </ac:spMkLst>
        </pc:spChg>
        <pc:picChg chg="add mod">
          <ac:chgData name="Kim Yumin" userId="641eb8d2ba5d4e3d" providerId="LiveId" clId="{52F2049E-69F4-40D3-B45B-C5288169B179}" dt="2023-03-06T06:01:18.547" v="555" actId="1076"/>
          <ac:picMkLst>
            <pc:docMk/>
            <pc:sldMk cId="0" sldId="296"/>
            <ac:picMk id="1026" creationId="{22679798-F304-37DE-B50C-CBCE032857E1}"/>
          </ac:picMkLst>
        </pc:picChg>
      </pc:sldChg>
      <pc:sldChg chg="modSp mod">
        <pc:chgData name="Kim Yumin" userId="641eb8d2ba5d4e3d" providerId="LiveId" clId="{52F2049E-69F4-40D3-B45B-C5288169B179}" dt="2023-03-06T08:24:40.413" v="9389" actId="113"/>
        <pc:sldMkLst>
          <pc:docMk/>
          <pc:sldMk cId="0" sldId="297"/>
        </pc:sldMkLst>
        <pc:spChg chg="mod">
          <ac:chgData name="Kim Yumin" userId="641eb8d2ba5d4e3d" providerId="LiveId" clId="{52F2049E-69F4-40D3-B45B-C5288169B179}" dt="2023-03-06T08:24:40.413" v="9389" actId="113"/>
          <ac:spMkLst>
            <pc:docMk/>
            <pc:sldMk cId="0" sldId="297"/>
            <ac:spMk id="5" creationId="{00000000-0000-0000-0000-000000000000}"/>
          </ac:spMkLst>
        </pc:spChg>
      </pc:sldChg>
      <pc:sldChg chg="del ord">
        <pc:chgData name="Kim Yumin" userId="641eb8d2ba5d4e3d" providerId="LiveId" clId="{52F2049E-69F4-40D3-B45B-C5288169B179}" dt="2023-03-06T08:16:08.619" v="9096" actId="47"/>
        <pc:sldMkLst>
          <pc:docMk/>
          <pc:sldMk cId="0" sldId="321"/>
        </pc:sldMkLst>
      </pc:sldChg>
      <pc:sldChg chg="modSp mod">
        <pc:chgData name="Kim Yumin" userId="641eb8d2ba5d4e3d" providerId="LiveId" clId="{52F2049E-69F4-40D3-B45B-C5288169B179}" dt="2023-03-06T05:48:12.857" v="103" actId="1076"/>
        <pc:sldMkLst>
          <pc:docMk/>
          <pc:sldMk cId="0" sldId="322"/>
        </pc:sldMkLst>
        <pc:spChg chg="mod">
          <ac:chgData name="Kim Yumin" userId="641eb8d2ba5d4e3d" providerId="LiveId" clId="{52F2049E-69F4-40D3-B45B-C5288169B179}" dt="2023-03-06T05:48:12.857" v="103" actId="1076"/>
          <ac:spMkLst>
            <pc:docMk/>
            <pc:sldMk cId="0" sldId="322"/>
            <ac:spMk id="8" creationId="{00000000-0000-0000-0000-000000000000}"/>
          </ac:spMkLst>
        </pc:spChg>
      </pc:sldChg>
      <pc:sldChg chg="delSp modSp add mod ord">
        <pc:chgData name="Kim Yumin" userId="641eb8d2ba5d4e3d" providerId="LiveId" clId="{52F2049E-69F4-40D3-B45B-C5288169B179}" dt="2023-03-06T10:02:52.798" v="9435" actId="478"/>
        <pc:sldMkLst>
          <pc:docMk/>
          <pc:sldMk cId="3304413039" sldId="323"/>
        </pc:sldMkLst>
        <pc:spChg chg="mod">
          <ac:chgData name="Kim Yumin" userId="641eb8d2ba5d4e3d" providerId="LiveId" clId="{52F2049E-69F4-40D3-B45B-C5288169B179}" dt="2023-03-06T05:53:37.156" v="268" actId="14100"/>
          <ac:spMkLst>
            <pc:docMk/>
            <pc:sldMk cId="3304413039" sldId="323"/>
            <ac:spMk id="9" creationId="{00000000-0000-0000-0000-000000000000}"/>
          </ac:spMkLst>
        </pc:spChg>
        <pc:spChg chg="mod">
          <ac:chgData name="Kim Yumin" userId="641eb8d2ba5d4e3d" providerId="LiveId" clId="{52F2049E-69F4-40D3-B45B-C5288169B179}" dt="2023-03-06T05:53:02.354" v="235" actId="20577"/>
          <ac:spMkLst>
            <pc:docMk/>
            <pc:sldMk cId="3304413039" sldId="323"/>
            <ac:spMk id="11" creationId="{00000000-0000-0000-0000-000000000000}"/>
          </ac:spMkLst>
        </pc:spChg>
        <pc:spChg chg="del">
          <ac:chgData name="Kim Yumin" userId="641eb8d2ba5d4e3d" providerId="LiveId" clId="{52F2049E-69F4-40D3-B45B-C5288169B179}" dt="2023-03-06T10:02:52.798" v="9435" actId="478"/>
          <ac:spMkLst>
            <pc:docMk/>
            <pc:sldMk cId="3304413039" sldId="323"/>
            <ac:spMk id="12" creationId="{00000000-0000-0000-0000-000000000000}"/>
          </ac:spMkLst>
        </pc:spChg>
        <pc:grpChg chg="mod">
          <ac:chgData name="Kim Yumin" userId="641eb8d2ba5d4e3d" providerId="LiveId" clId="{52F2049E-69F4-40D3-B45B-C5288169B179}" dt="2023-03-06T05:53:00.393" v="233" actId="1076"/>
          <ac:grpSpMkLst>
            <pc:docMk/>
            <pc:sldMk cId="3304413039" sldId="323"/>
            <ac:grpSpMk id="2" creationId="{00000000-0000-0000-0000-000000000000}"/>
          </ac:grpSpMkLst>
        </pc:grpChg>
      </pc:sldChg>
      <pc:sldChg chg="addSp delSp modSp add mod ord">
        <pc:chgData name="Kim Yumin" userId="641eb8d2ba5d4e3d" providerId="LiveId" clId="{52F2049E-69F4-40D3-B45B-C5288169B179}" dt="2023-03-06T10:02:35.658" v="9434" actId="20577"/>
        <pc:sldMkLst>
          <pc:docMk/>
          <pc:sldMk cId="2749046736" sldId="324"/>
        </pc:sldMkLst>
        <pc:spChg chg="mod">
          <ac:chgData name="Kim Yumin" userId="641eb8d2ba5d4e3d" providerId="LiveId" clId="{52F2049E-69F4-40D3-B45B-C5288169B179}" dt="2023-03-06T07:57:59.820" v="7839" actId="20577"/>
          <ac:spMkLst>
            <pc:docMk/>
            <pc:sldMk cId="2749046736" sldId="324"/>
            <ac:spMk id="2" creationId="{00000000-0000-0000-0000-000000000000}"/>
          </ac:spMkLst>
        </pc:spChg>
        <pc:spChg chg="add mod">
          <ac:chgData name="Kim Yumin" userId="641eb8d2ba5d4e3d" providerId="LiveId" clId="{52F2049E-69F4-40D3-B45B-C5288169B179}" dt="2023-03-06T08:00:51.024" v="7850" actId="2711"/>
          <ac:spMkLst>
            <pc:docMk/>
            <pc:sldMk cId="2749046736" sldId="324"/>
            <ac:spMk id="3" creationId="{DFBC3D1E-7C90-B25A-8D90-907BD16D2EE5}"/>
          </ac:spMkLst>
        </pc:spChg>
        <pc:spChg chg="add mod">
          <ac:chgData name="Kim Yumin" userId="641eb8d2ba5d4e3d" providerId="LiveId" clId="{52F2049E-69F4-40D3-B45B-C5288169B179}" dt="2023-03-06T10:01:38.319" v="9403" actId="20577"/>
          <ac:spMkLst>
            <pc:docMk/>
            <pc:sldMk cId="2749046736" sldId="324"/>
            <ac:spMk id="5" creationId="{2829837E-EBD3-F5D0-7A37-69E51E5865E9}"/>
          </ac:spMkLst>
        </pc:spChg>
        <pc:spChg chg="del">
          <ac:chgData name="Kim Yumin" userId="641eb8d2ba5d4e3d" providerId="LiveId" clId="{52F2049E-69F4-40D3-B45B-C5288169B179}" dt="2023-03-06T07:54:59.224" v="7783" actId="478"/>
          <ac:spMkLst>
            <pc:docMk/>
            <pc:sldMk cId="2749046736" sldId="324"/>
            <ac:spMk id="6" creationId="{00000000-0000-0000-0000-000000000000}"/>
          </ac:spMkLst>
        </pc:spChg>
        <pc:spChg chg="add mod">
          <ac:chgData name="Kim Yumin" userId="641eb8d2ba5d4e3d" providerId="LiveId" clId="{52F2049E-69F4-40D3-B45B-C5288169B179}" dt="2023-03-06T10:01:33.589" v="9401" actId="20577"/>
          <ac:spMkLst>
            <pc:docMk/>
            <pc:sldMk cId="2749046736" sldId="324"/>
            <ac:spMk id="7" creationId="{81AB1512-A40D-6971-FF6A-0002724E5958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8" creationId="{9DED77A7-2923-A856-C3AC-967E163A77DB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9" creationId="{179175DC-6751-5BC2-A152-BDC368A21E69}"/>
          </ac:spMkLst>
        </pc:spChg>
        <pc:spChg chg="add mod">
          <ac:chgData name="Kim Yumin" userId="641eb8d2ba5d4e3d" providerId="LiveId" clId="{52F2049E-69F4-40D3-B45B-C5288169B179}" dt="2023-03-06T10:01:29.224" v="9399" actId="20577"/>
          <ac:spMkLst>
            <pc:docMk/>
            <pc:sldMk cId="2749046736" sldId="324"/>
            <ac:spMk id="10" creationId="{C9261354-E6E5-B514-2484-6BCA4F59B6CA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11" creationId="{71402BD0-CFA7-F3D6-7C29-DB7CDF408964}"/>
          </ac:spMkLst>
        </pc:spChg>
        <pc:spChg chg="add mod">
          <ac:chgData name="Kim Yumin" userId="641eb8d2ba5d4e3d" providerId="LiveId" clId="{52F2049E-69F4-40D3-B45B-C5288169B179}" dt="2023-03-06T10:02:12.021" v="9427" actId="1036"/>
          <ac:spMkLst>
            <pc:docMk/>
            <pc:sldMk cId="2749046736" sldId="324"/>
            <ac:spMk id="12" creationId="{EE0423DA-92D8-382D-717F-A1C2CA0C66B4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13" creationId="{D219547F-9E16-908A-3E18-6ABE50403EFB}"/>
          </ac:spMkLst>
        </pc:spChg>
        <pc:spChg chg="add mod">
          <ac:chgData name="Kim Yumin" userId="641eb8d2ba5d4e3d" providerId="LiveId" clId="{52F2049E-69F4-40D3-B45B-C5288169B179}" dt="2023-03-06T10:02:26.859" v="9433" actId="1037"/>
          <ac:spMkLst>
            <pc:docMk/>
            <pc:sldMk cId="2749046736" sldId="324"/>
            <ac:spMk id="14" creationId="{0AAEC5A4-D572-83E5-D709-7163E3120EE3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17" creationId="{953A49B1-F397-E9C3-851B-C379EC320993}"/>
          </ac:spMkLst>
        </pc:spChg>
        <pc:spChg chg="add mod">
          <ac:chgData name="Kim Yumin" userId="641eb8d2ba5d4e3d" providerId="LiveId" clId="{52F2049E-69F4-40D3-B45B-C5288169B179}" dt="2023-03-06T07:59:50.319" v="7847" actId="2711"/>
          <ac:spMkLst>
            <pc:docMk/>
            <pc:sldMk cId="2749046736" sldId="324"/>
            <ac:spMk id="18" creationId="{79C66794-A76C-9C4D-9155-432B1139E815}"/>
          </ac:spMkLst>
        </pc:spChg>
        <pc:spChg chg="add mod">
          <ac:chgData name="Kim Yumin" userId="641eb8d2ba5d4e3d" providerId="LiveId" clId="{52F2049E-69F4-40D3-B45B-C5288169B179}" dt="2023-03-06T10:02:35.658" v="9434" actId="20577"/>
          <ac:spMkLst>
            <pc:docMk/>
            <pc:sldMk cId="2749046736" sldId="324"/>
            <ac:spMk id="19" creationId="{1D76F321-05C4-791C-197A-FF687EA0C541}"/>
          </ac:spMkLst>
        </pc:spChg>
        <pc:spChg chg="add mod">
          <ac:chgData name="Kim Yumin" userId="641eb8d2ba5d4e3d" providerId="LiveId" clId="{52F2049E-69F4-40D3-B45B-C5288169B179}" dt="2023-03-06T07:54:50.662" v="7782"/>
          <ac:spMkLst>
            <pc:docMk/>
            <pc:sldMk cId="2749046736" sldId="324"/>
            <ac:spMk id="20" creationId="{5FA28B36-46A0-A5A9-E34D-AA68891D42BD}"/>
          </ac:spMkLst>
        </pc:spChg>
        <pc:spChg chg="add del mod">
          <ac:chgData name="Kim Yumin" userId="641eb8d2ba5d4e3d" providerId="LiveId" clId="{52F2049E-69F4-40D3-B45B-C5288169B179}" dt="2023-03-06T07:55:02.127" v="7784" actId="478"/>
          <ac:spMkLst>
            <pc:docMk/>
            <pc:sldMk cId="2749046736" sldId="324"/>
            <ac:spMk id="22" creationId="{3038B549-B786-CC24-132F-2CECEE8CAF12}"/>
          </ac:spMkLst>
        </pc:spChg>
        <pc:picChg chg="add mod">
          <ac:chgData name="Kim Yumin" userId="641eb8d2ba5d4e3d" providerId="LiveId" clId="{52F2049E-69F4-40D3-B45B-C5288169B179}" dt="2023-03-06T07:54:50.662" v="7782"/>
          <ac:picMkLst>
            <pc:docMk/>
            <pc:sldMk cId="2749046736" sldId="324"/>
            <ac:picMk id="4" creationId="{0E6913FA-5959-3E8A-9371-CD1BADA29FBF}"/>
          </ac:picMkLst>
        </pc:picChg>
        <pc:picChg chg="add mod">
          <ac:chgData name="Kim Yumin" userId="641eb8d2ba5d4e3d" providerId="LiveId" clId="{52F2049E-69F4-40D3-B45B-C5288169B179}" dt="2023-03-06T07:54:50.662" v="7782"/>
          <ac:picMkLst>
            <pc:docMk/>
            <pc:sldMk cId="2749046736" sldId="324"/>
            <ac:picMk id="15" creationId="{AB9DED4D-EFD6-7B0E-2B60-3132A3931532}"/>
          </ac:picMkLst>
        </pc:picChg>
        <pc:picChg chg="add mod">
          <ac:chgData name="Kim Yumin" userId="641eb8d2ba5d4e3d" providerId="LiveId" clId="{52F2049E-69F4-40D3-B45B-C5288169B179}" dt="2023-03-06T07:54:50.662" v="7782"/>
          <ac:picMkLst>
            <pc:docMk/>
            <pc:sldMk cId="2749046736" sldId="324"/>
            <ac:picMk id="16" creationId="{C03A5A49-7620-5B87-4941-AF2521E71EA8}"/>
          </ac:picMkLst>
        </pc:picChg>
      </pc:sldChg>
      <pc:sldChg chg="delSp modSp add mod">
        <pc:chgData name="Kim Yumin" userId="641eb8d2ba5d4e3d" providerId="LiveId" clId="{52F2049E-69F4-40D3-B45B-C5288169B179}" dt="2023-03-06T10:02:59.927" v="9436" actId="478"/>
        <pc:sldMkLst>
          <pc:docMk/>
          <pc:sldMk cId="452308821" sldId="325"/>
        </pc:sldMkLst>
        <pc:spChg chg="mod">
          <ac:chgData name="Kim Yumin" userId="641eb8d2ba5d4e3d" providerId="LiveId" clId="{52F2049E-69F4-40D3-B45B-C5288169B179}" dt="2023-03-06T05:53:49.428" v="278" actId="20577"/>
          <ac:spMkLst>
            <pc:docMk/>
            <pc:sldMk cId="452308821" sldId="325"/>
            <ac:spMk id="9" creationId="{00000000-0000-0000-0000-000000000000}"/>
          </ac:spMkLst>
        </pc:spChg>
        <pc:spChg chg="mod">
          <ac:chgData name="Kim Yumin" userId="641eb8d2ba5d4e3d" providerId="LiveId" clId="{52F2049E-69F4-40D3-B45B-C5288169B179}" dt="2023-03-06T05:53:46.460" v="270" actId="20577"/>
          <ac:spMkLst>
            <pc:docMk/>
            <pc:sldMk cId="452308821" sldId="325"/>
            <ac:spMk id="11" creationId="{00000000-0000-0000-0000-000000000000}"/>
          </ac:spMkLst>
        </pc:spChg>
        <pc:spChg chg="del">
          <ac:chgData name="Kim Yumin" userId="641eb8d2ba5d4e3d" providerId="LiveId" clId="{52F2049E-69F4-40D3-B45B-C5288169B179}" dt="2023-03-06T10:02:59.927" v="9436" actId="478"/>
          <ac:spMkLst>
            <pc:docMk/>
            <pc:sldMk cId="452308821" sldId="325"/>
            <ac:spMk id="12" creationId="{00000000-0000-0000-0000-000000000000}"/>
          </ac:spMkLst>
        </pc:spChg>
      </pc:sldChg>
      <pc:sldChg chg="modSp add del mod">
        <pc:chgData name="Kim Yumin" userId="641eb8d2ba5d4e3d" providerId="LiveId" clId="{52F2049E-69F4-40D3-B45B-C5288169B179}" dt="2023-03-06T06:31:17.480" v="1699" actId="47"/>
        <pc:sldMkLst>
          <pc:docMk/>
          <pc:sldMk cId="3147974943" sldId="326"/>
        </pc:sldMkLst>
        <pc:spChg chg="mod">
          <ac:chgData name="Kim Yumin" userId="641eb8d2ba5d4e3d" providerId="LiveId" clId="{52F2049E-69F4-40D3-B45B-C5288169B179}" dt="2023-03-06T06:30:50.721" v="1696" actId="20577"/>
          <ac:spMkLst>
            <pc:docMk/>
            <pc:sldMk cId="3147974943" sldId="326"/>
            <ac:spMk id="2" creationId="{00000000-0000-0000-0000-000000000000}"/>
          </ac:spMkLst>
        </pc:spChg>
      </pc:sldChg>
      <pc:sldChg chg="delSp modSp add mod">
        <pc:chgData name="Kim Yumin" userId="641eb8d2ba5d4e3d" providerId="LiveId" clId="{52F2049E-69F4-40D3-B45B-C5288169B179}" dt="2023-03-06T10:03:04.502" v="9437" actId="478"/>
        <pc:sldMkLst>
          <pc:docMk/>
          <pc:sldMk cId="4060224989" sldId="327"/>
        </pc:sldMkLst>
        <pc:spChg chg="mod">
          <ac:chgData name="Kim Yumin" userId="641eb8d2ba5d4e3d" providerId="LiveId" clId="{52F2049E-69F4-40D3-B45B-C5288169B179}" dt="2023-03-06T05:53:57.994" v="303" actId="20577"/>
          <ac:spMkLst>
            <pc:docMk/>
            <pc:sldMk cId="4060224989" sldId="327"/>
            <ac:spMk id="9" creationId="{00000000-0000-0000-0000-000000000000}"/>
          </ac:spMkLst>
        </pc:spChg>
        <pc:spChg chg="mod">
          <ac:chgData name="Kim Yumin" userId="641eb8d2ba5d4e3d" providerId="LiveId" clId="{52F2049E-69F4-40D3-B45B-C5288169B179}" dt="2023-03-06T05:53:53.027" v="280" actId="20577"/>
          <ac:spMkLst>
            <pc:docMk/>
            <pc:sldMk cId="4060224989" sldId="327"/>
            <ac:spMk id="11" creationId="{00000000-0000-0000-0000-000000000000}"/>
          </ac:spMkLst>
        </pc:spChg>
        <pc:spChg chg="del">
          <ac:chgData name="Kim Yumin" userId="641eb8d2ba5d4e3d" providerId="LiveId" clId="{52F2049E-69F4-40D3-B45B-C5288169B179}" dt="2023-03-06T10:03:04.502" v="9437" actId="478"/>
          <ac:spMkLst>
            <pc:docMk/>
            <pc:sldMk cId="4060224989" sldId="327"/>
            <ac:spMk id="12" creationId="{00000000-0000-0000-0000-000000000000}"/>
          </ac:spMkLst>
        </pc:spChg>
      </pc:sldChg>
      <pc:sldChg chg="modSp add del mod">
        <pc:chgData name="Kim Yumin" userId="641eb8d2ba5d4e3d" providerId="LiveId" clId="{52F2049E-69F4-40D3-B45B-C5288169B179}" dt="2023-03-06T07:34:03.350" v="6634" actId="47"/>
        <pc:sldMkLst>
          <pc:docMk/>
          <pc:sldMk cId="1078389002" sldId="328"/>
        </pc:sldMkLst>
        <pc:spChg chg="mod">
          <ac:chgData name="Kim Yumin" userId="641eb8d2ba5d4e3d" providerId="LiveId" clId="{52F2049E-69F4-40D3-B45B-C5288169B179}" dt="2023-03-06T07:33:43.919" v="6631" actId="20577"/>
          <ac:spMkLst>
            <pc:docMk/>
            <pc:sldMk cId="1078389002" sldId="328"/>
            <ac:spMk id="2" creationId="{00000000-0000-0000-0000-000000000000}"/>
          </ac:spMkLst>
        </pc:spChg>
      </pc:sldChg>
      <pc:sldChg chg="delSp modSp add mod">
        <pc:chgData name="Kim Yumin" userId="641eb8d2ba5d4e3d" providerId="LiveId" clId="{52F2049E-69F4-40D3-B45B-C5288169B179}" dt="2023-03-06T10:03:09.353" v="9438" actId="478"/>
        <pc:sldMkLst>
          <pc:docMk/>
          <pc:sldMk cId="1698292297" sldId="329"/>
        </pc:sldMkLst>
        <pc:spChg chg="mod">
          <ac:chgData name="Kim Yumin" userId="641eb8d2ba5d4e3d" providerId="LiveId" clId="{52F2049E-69F4-40D3-B45B-C5288169B179}" dt="2023-03-06T05:54:17.443" v="321" actId="14100"/>
          <ac:spMkLst>
            <pc:docMk/>
            <pc:sldMk cId="1698292297" sldId="329"/>
            <ac:spMk id="9" creationId="{00000000-0000-0000-0000-000000000000}"/>
          </ac:spMkLst>
        </pc:spChg>
        <pc:spChg chg="mod">
          <ac:chgData name="Kim Yumin" userId="641eb8d2ba5d4e3d" providerId="LiveId" clId="{52F2049E-69F4-40D3-B45B-C5288169B179}" dt="2023-03-06T05:54:10.107" v="306" actId="20577"/>
          <ac:spMkLst>
            <pc:docMk/>
            <pc:sldMk cId="1698292297" sldId="329"/>
            <ac:spMk id="11" creationId="{00000000-0000-0000-0000-000000000000}"/>
          </ac:spMkLst>
        </pc:spChg>
        <pc:spChg chg="del">
          <ac:chgData name="Kim Yumin" userId="641eb8d2ba5d4e3d" providerId="LiveId" clId="{52F2049E-69F4-40D3-B45B-C5288169B179}" dt="2023-03-06T10:03:09.353" v="9438" actId="478"/>
          <ac:spMkLst>
            <pc:docMk/>
            <pc:sldMk cId="1698292297" sldId="329"/>
            <ac:spMk id="12" creationId="{00000000-0000-0000-0000-000000000000}"/>
          </ac:spMkLst>
        </pc:spChg>
      </pc:sldChg>
      <pc:sldChg chg="add del">
        <pc:chgData name="Kim Yumin" userId="641eb8d2ba5d4e3d" providerId="LiveId" clId="{52F2049E-69F4-40D3-B45B-C5288169B179}" dt="2023-03-06T08:05:48.694" v="7854" actId="47"/>
        <pc:sldMkLst>
          <pc:docMk/>
          <pc:sldMk cId="2556656409" sldId="330"/>
        </pc:sldMkLst>
      </pc:sldChg>
      <pc:sldChg chg="addSp delSp modSp add mod">
        <pc:chgData name="Kim Yumin" userId="641eb8d2ba5d4e3d" providerId="LiveId" clId="{52F2049E-69F4-40D3-B45B-C5288169B179}" dt="2023-03-06T06:13:00.922" v="872" actId="20577"/>
        <pc:sldMkLst>
          <pc:docMk/>
          <pc:sldMk cId="2388571594" sldId="331"/>
        </pc:sldMkLst>
        <pc:spChg chg="mod">
          <ac:chgData name="Kim Yumin" userId="641eb8d2ba5d4e3d" providerId="LiveId" clId="{52F2049E-69F4-40D3-B45B-C5288169B179}" dt="2023-03-06T06:02:29.642" v="577" actId="20577"/>
          <ac:spMkLst>
            <pc:docMk/>
            <pc:sldMk cId="2388571594" sldId="331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6:13:00.922" v="872" actId="20577"/>
          <ac:spMkLst>
            <pc:docMk/>
            <pc:sldMk cId="2388571594" sldId="331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6:02:51.508" v="621" actId="478"/>
          <ac:picMkLst>
            <pc:docMk/>
            <pc:sldMk cId="2388571594" sldId="331"/>
            <ac:picMk id="1026" creationId="{22679798-F304-37DE-B50C-CBCE032857E1}"/>
          </ac:picMkLst>
        </pc:picChg>
        <pc:picChg chg="add mod">
          <ac:chgData name="Kim Yumin" userId="641eb8d2ba5d4e3d" providerId="LiveId" clId="{52F2049E-69F4-40D3-B45B-C5288169B179}" dt="2023-03-06T06:10:56.554" v="699" actId="14100"/>
          <ac:picMkLst>
            <pc:docMk/>
            <pc:sldMk cId="2388571594" sldId="331"/>
            <ac:picMk id="2050" creationId="{AC991906-A514-D284-E0CD-476FA28C063F}"/>
          </ac:picMkLst>
        </pc:picChg>
      </pc:sldChg>
      <pc:sldChg chg="addSp delSp modSp add mod">
        <pc:chgData name="Kim Yumin" userId="641eb8d2ba5d4e3d" providerId="LiveId" clId="{52F2049E-69F4-40D3-B45B-C5288169B179}" dt="2023-03-06T06:14:09.233" v="901" actId="1035"/>
        <pc:sldMkLst>
          <pc:docMk/>
          <pc:sldMk cId="1595375540" sldId="332"/>
        </pc:sldMkLst>
        <pc:spChg chg="mod">
          <ac:chgData name="Kim Yumin" userId="641eb8d2ba5d4e3d" providerId="LiveId" clId="{52F2049E-69F4-40D3-B45B-C5288169B179}" dt="2023-03-06T06:13:46.846" v="898" actId="313"/>
          <ac:spMkLst>
            <pc:docMk/>
            <pc:sldMk cId="1595375540" sldId="332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6:03:35.154" v="630" actId="478"/>
          <ac:picMkLst>
            <pc:docMk/>
            <pc:sldMk cId="1595375540" sldId="332"/>
            <ac:picMk id="2050" creationId="{AC991906-A514-D284-E0CD-476FA28C063F}"/>
          </ac:picMkLst>
        </pc:picChg>
        <pc:picChg chg="add mod">
          <ac:chgData name="Kim Yumin" userId="641eb8d2ba5d4e3d" providerId="LiveId" clId="{52F2049E-69F4-40D3-B45B-C5288169B179}" dt="2023-03-06T06:14:09.233" v="901" actId="1035"/>
          <ac:picMkLst>
            <pc:docMk/>
            <pc:sldMk cId="1595375540" sldId="332"/>
            <ac:picMk id="3074" creationId="{449CDC74-9D24-E302-6598-02ABD6825DDE}"/>
          </ac:picMkLst>
        </pc:picChg>
      </pc:sldChg>
      <pc:sldChg chg="addSp delSp modSp add mod">
        <pc:chgData name="Kim Yumin" userId="641eb8d2ba5d4e3d" providerId="LiveId" clId="{52F2049E-69F4-40D3-B45B-C5288169B179}" dt="2023-03-06T06:22:52.294" v="1266" actId="1076"/>
        <pc:sldMkLst>
          <pc:docMk/>
          <pc:sldMk cId="2877172533" sldId="333"/>
        </pc:sldMkLst>
        <pc:spChg chg="mod">
          <ac:chgData name="Kim Yumin" userId="641eb8d2ba5d4e3d" providerId="LiveId" clId="{52F2049E-69F4-40D3-B45B-C5288169B179}" dt="2023-03-06T06:14:52.028" v="932" actId="20577"/>
          <ac:spMkLst>
            <pc:docMk/>
            <pc:sldMk cId="2877172533" sldId="333"/>
            <ac:spMk id="2" creationId="{00000000-0000-0000-0000-000000000000}"/>
          </ac:spMkLst>
        </pc:spChg>
        <pc:spChg chg="add del">
          <ac:chgData name="Kim Yumin" userId="641eb8d2ba5d4e3d" providerId="LiveId" clId="{52F2049E-69F4-40D3-B45B-C5288169B179}" dt="2023-03-06T06:21:37.832" v="1253" actId="22"/>
          <ac:spMkLst>
            <pc:docMk/>
            <pc:sldMk cId="2877172533" sldId="333"/>
            <ac:spMk id="4" creationId="{CCC56B56-CDF9-EE9A-8874-5EFA29C2F192}"/>
          </ac:spMkLst>
        </pc:spChg>
        <pc:spChg chg="mod">
          <ac:chgData name="Kim Yumin" userId="641eb8d2ba5d4e3d" providerId="LiveId" clId="{52F2049E-69F4-40D3-B45B-C5288169B179}" dt="2023-03-06T06:20:52.589" v="1248" actId="207"/>
          <ac:spMkLst>
            <pc:docMk/>
            <pc:sldMk cId="2877172533" sldId="333"/>
            <ac:spMk id="6" creationId="{00000000-0000-0000-0000-000000000000}"/>
          </ac:spMkLst>
        </pc:spChg>
        <pc:spChg chg="add del mod">
          <ac:chgData name="Kim Yumin" userId="641eb8d2ba5d4e3d" providerId="LiveId" clId="{52F2049E-69F4-40D3-B45B-C5288169B179}" dt="2023-03-06T06:21:46.480" v="1257" actId="22"/>
          <ac:spMkLst>
            <pc:docMk/>
            <pc:sldMk cId="2877172533" sldId="333"/>
            <ac:spMk id="7" creationId="{130CCC25-F602-DA17-B2E5-E712FB565E70}"/>
          </ac:spMkLst>
        </pc:spChg>
        <pc:spChg chg="add del">
          <ac:chgData name="Kim Yumin" userId="641eb8d2ba5d4e3d" providerId="LiveId" clId="{52F2049E-69F4-40D3-B45B-C5288169B179}" dt="2023-03-06T06:21:51.538" v="1259" actId="22"/>
          <ac:spMkLst>
            <pc:docMk/>
            <pc:sldMk cId="2877172533" sldId="333"/>
            <ac:spMk id="9" creationId="{A7116A68-5528-0312-0072-8E92AF7DC62C}"/>
          </ac:spMkLst>
        </pc:spChg>
        <pc:spChg chg="add mod">
          <ac:chgData name="Kim Yumin" userId="641eb8d2ba5d4e3d" providerId="LiveId" clId="{52F2049E-69F4-40D3-B45B-C5288169B179}" dt="2023-03-06T06:22:52.294" v="1266" actId="1076"/>
          <ac:spMkLst>
            <pc:docMk/>
            <pc:sldMk cId="2877172533" sldId="333"/>
            <ac:spMk id="10" creationId="{DDDA8050-0002-6D6A-416D-062E9D026520}"/>
          </ac:spMkLst>
        </pc:spChg>
        <pc:picChg chg="del">
          <ac:chgData name="Kim Yumin" userId="641eb8d2ba5d4e3d" providerId="LiveId" clId="{52F2049E-69F4-40D3-B45B-C5288169B179}" dt="2023-03-06T06:14:54.450" v="933" actId="478"/>
          <ac:picMkLst>
            <pc:docMk/>
            <pc:sldMk cId="2877172533" sldId="333"/>
            <ac:picMk id="3074" creationId="{449CDC74-9D24-E302-6598-02ABD6825DDE}"/>
          </ac:picMkLst>
        </pc:picChg>
        <pc:picChg chg="add mod">
          <ac:chgData name="Kim Yumin" userId="641eb8d2ba5d4e3d" providerId="LiveId" clId="{52F2049E-69F4-40D3-B45B-C5288169B179}" dt="2023-03-06T06:21:22.573" v="1250" actId="1076"/>
          <ac:picMkLst>
            <pc:docMk/>
            <pc:sldMk cId="2877172533" sldId="333"/>
            <ac:picMk id="5122" creationId="{D5827C78-1C06-EE95-141D-1FE67746CDEE}"/>
          </ac:picMkLst>
        </pc:picChg>
        <pc:picChg chg="add mod">
          <ac:chgData name="Kim Yumin" userId="641eb8d2ba5d4e3d" providerId="LiveId" clId="{52F2049E-69F4-40D3-B45B-C5288169B179}" dt="2023-03-06T06:21:30.203" v="1251" actId="1076"/>
          <ac:picMkLst>
            <pc:docMk/>
            <pc:sldMk cId="2877172533" sldId="333"/>
            <ac:picMk id="5123" creationId="{3EA2D68E-25DE-1FC5-5EB7-D88F0F530A30}"/>
          </ac:picMkLst>
        </pc:picChg>
      </pc:sldChg>
      <pc:sldChg chg="addSp delSp modSp add mod">
        <pc:chgData name="Kim Yumin" userId="641eb8d2ba5d4e3d" providerId="LiveId" clId="{52F2049E-69F4-40D3-B45B-C5288169B179}" dt="2023-03-06T06:28:29.948" v="1641" actId="1037"/>
        <pc:sldMkLst>
          <pc:docMk/>
          <pc:sldMk cId="1308622131" sldId="334"/>
        </pc:sldMkLst>
        <pc:spChg chg="mod">
          <ac:chgData name="Kim Yumin" userId="641eb8d2ba5d4e3d" providerId="LiveId" clId="{52F2049E-69F4-40D3-B45B-C5288169B179}" dt="2023-03-06T06:27:24.133" v="1623" actId="2711"/>
          <ac:spMkLst>
            <pc:docMk/>
            <pc:sldMk cId="1308622131" sldId="334"/>
            <ac:spMk id="6" creationId="{00000000-0000-0000-0000-000000000000}"/>
          </ac:spMkLst>
        </pc:spChg>
        <pc:spChg chg="mod">
          <ac:chgData name="Kim Yumin" userId="641eb8d2ba5d4e3d" providerId="LiveId" clId="{52F2049E-69F4-40D3-B45B-C5288169B179}" dt="2023-03-06T06:28:23.457" v="1639" actId="1076"/>
          <ac:spMkLst>
            <pc:docMk/>
            <pc:sldMk cId="1308622131" sldId="334"/>
            <ac:spMk id="10" creationId="{DDDA8050-0002-6D6A-416D-062E9D026520}"/>
          </ac:spMkLst>
        </pc:spChg>
        <pc:picChg chg="del">
          <ac:chgData name="Kim Yumin" userId="641eb8d2ba5d4e3d" providerId="LiveId" clId="{52F2049E-69F4-40D3-B45B-C5288169B179}" dt="2023-03-06T06:23:30.296" v="1303" actId="478"/>
          <ac:picMkLst>
            <pc:docMk/>
            <pc:sldMk cId="1308622131" sldId="334"/>
            <ac:picMk id="5122" creationId="{D5827C78-1C06-EE95-141D-1FE67746CDEE}"/>
          </ac:picMkLst>
        </pc:picChg>
        <pc:picChg chg="del">
          <ac:chgData name="Kim Yumin" userId="641eb8d2ba5d4e3d" providerId="LiveId" clId="{52F2049E-69F4-40D3-B45B-C5288169B179}" dt="2023-03-06T06:23:31.184" v="1304" actId="478"/>
          <ac:picMkLst>
            <pc:docMk/>
            <pc:sldMk cId="1308622131" sldId="334"/>
            <ac:picMk id="5123" creationId="{3EA2D68E-25DE-1FC5-5EB7-D88F0F530A30}"/>
          </ac:picMkLst>
        </pc:picChg>
        <pc:picChg chg="add mod">
          <ac:chgData name="Kim Yumin" userId="641eb8d2ba5d4e3d" providerId="LiveId" clId="{52F2049E-69F4-40D3-B45B-C5288169B179}" dt="2023-03-06T06:28:29.948" v="1641" actId="1037"/>
          <ac:picMkLst>
            <pc:docMk/>
            <pc:sldMk cId="1308622131" sldId="334"/>
            <ac:picMk id="6146" creationId="{9C1CB051-7AD7-FD51-F6EC-CAFAD3957498}"/>
          </ac:picMkLst>
        </pc:picChg>
        <pc:picChg chg="add del mod">
          <ac:chgData name="Kim Yumin" userId="641eb8d2ba5d4e3d" providerId="LiveId" clId="{52F2049E-69F4-40D3-B45B-C5288169B179}" dt="2023-03-06T06:23:45.486" v="1310"/>
          <ac:picMkLst>
            <pc:docMk/>
            <pc:sldMk cId="1308622131" sldId="334"/>
            <ac:picMk id="6148" creationId="{840A1290-15BE-E251-5696-53C927A90475}"/>
          </ac:picMkLst>
        </pc:picChg>
        <pc:picChg chg="add mod">
          <ac:chgData name="Kim Yumin" userId="641eb8d2ba5d4e3d" providerId="LiveId" clId="{52F2049E-69F4-40D3-B45B-C5288169B179}" dt="2023-03-06T06:28:28.033" v="1640" actId="1038"/>
          <ac:picMkLst>
            <pc:docMk/>
            <pc:sldMk cId="1308622131" sldId="334"/>
            <ac:picMk id="6150" creationId="{F3F704DF-FA34-19D8-BD4B-33BD2BD09AC8}"/>
          </ac:picMkLst>
        </pc:picChg>
      </pc:sldChg>
      <pc:sldChg chg="add del">
        <pc:chgData name="Kim Yumin" userId="641eb8d2ba5d4e3d" providerId="LiveId" clId="{52F2049E-69F4-40D3-B45B-C5288169B179}" dt="2023-03-06T06:23:10.997" v="1267" actId="47"/>
        <pc:sldMkLst>
          <pc:docMk/>
          <pc:sldMk cId="1309251340" sldId="334"/>
        </pc:sldMkLst>
      </pc:sldChg>
      <pc:sldChg chg="add del">
        <pc:chgData name="Kim Yumin" userId="641eb8d2ba5d4e3d" providerId="LiveId" clId="{52F2049E-69F4-40D3-B45B-C5288169B179}" dt="2023-03-06T06:14:56.609" v="934" actId="47"/>
        <pc:sldMkLst>
          <pc:docMk/>
          <pc:sldMk cId="1324424675" sldId="334"/>
        </pc:sldMkLst>
      </pc:sldChg>
      <pc:sldChg chg="delSp modSp add mod">
        <pc:chgData name="Kim Yumin" userId="641eb8d2ba5d4e3d" providerId="LiveId" clId="{52F2049E-69F4-40D3-B45B-C5288169B179}" dt="2023-03-06T06:37:05.769" v="2087" actId="20577"/>
        <pc:sldMkLst>
          <pc:docMk/>
          <pc:sldMk cId="4216208810" sldId="335"/>
        </pc:sldMkLst>
        <pc:spChg chg="mod">
          <ac:chgData name="Kim Yumin" userId="641eb8d2ba5d4e3d" providerId="LiveId" clId="{52F2049E-69F4-40D3-B45B-C5288169B179}" dt="2023-03-06T06:31:13.483" v="1698"/>
          <ac:spMkLst>
            <pc:docMk/>
            <pc:sldMk cId="4216208810" sldId="335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6:37:05.769" v="2087" actId="20577"/>
          <ac:spMkLst>
            <pc:docMk/>
            <pc:sldMk cId="4216208810" sldId="335"/>
            <ac:spMk id="6" creationId="{00000000-0000-0000-0000-000000000000}"/>
          </ac:spMkLst>
        </pc:spChg>
        <pc:spChg chg="del">
          <ac:chgData name="Kim Yumin" userId="641eb8d2ba5d4e3d" providerId="LiveId" clId="{52F2049E-69F4-40D3-B45B-C5288169B179}" dt="2023-03-06T06:31:44.764" v="1716" actId="478"/>
          <ac:spMkLst>
            <pc:docMk/>
            <pc:sldMk cId="4216208810" sldId="335"/>
            <ac:spMk id="10" creationId="{DDDA8050-0002-6D6A-416D-062E9D026520}"/>
          </ac:spMkLst>
        </pc:spChg>
        <pc:picChg chg="del">
          <ac:chgData name="Kim Yumin" userId="641eb8d2ba5d4e3d" providerId="LiveId" clId="{52F2049E-69F4-40D3-B45B-C5288169B179}" dt="2023-03-06T06:31:43.776" v="1715" actId="478"/>
          <ac:picMkLst>
            <pc:docMk/>
            <pc:sldMk cId="4216208810" sldId="335"/>
            <ac:picMk id="5122" creationId="{D5827C78-1C06-EE95-141D-1FE67746CDEE}"/>
          </ac:picMkLst>
        </pc:picChg>
        <pc:picChg chg="del">
          <ac:chgData name="Kim Yumin" userId="641eb8d2ba5d4e3d" providerId="LiveId" clId="{52F2049E-69F4-40D3-B45B-C5288169B179}" dt="2023-03-06T06:31:45.305" v="1717" actId="478"/>
          <ac:picMkLst>
            <pc:docMk/>
            <pc:sldMk cId="4216208810" sldId="335"/>
            <ac:picMk id="5123" creationId="{3EA2D68E-25DE-1FC5-5EB7-D88F0F530A30}"/>
          </ac:picMkLst>
        </pc:picChg>
      </pc:sldChg>
      <pc:sldChg chg="addSp delSp modSp add mod">
        <pc:chgData name="Kim Yumin" userId="641eb8d2ba5d4e3d" providerId="LiveId" clId="{52F2049E-69F4-40D3-B45B-C5288169B179}" dt="2023-03-06T07:01:12.702" v="4552"/>
        <pc:sldMkLst>
          <pc:docMk/>
          <pc:sldMk cId="1089110720" sldId="336"/>
        </pc:sldMkLst>
        <pc:spChg chg="mod">
          <ac:chgData name="Kim Yumin" userId="641eb8d2ba5d4e3d" providerId="LiveId" clId="{52F2049E-69F4-40D3-B45B-C5288169B179}" dt="2023-03-06T06:47:49.687" v="2828" actId="20577"/>
          <ac:spMkLst>
            <pc:docMk/>
            <pc:sldMk cId="1089110720" sldId="336"/>
            <ac:spMk id="2" creationId="{00000000-0000-0000-0000-000000000000}"/>
          </ac:spMkLst>
        </pc:spChg>
        <pc:spChg chg="add mod">
          <ac:chgData name="Kim Yumin" userId="641eb8d2ba5d4e3d" providerId="LiveId" clId="{52F2049E-69F4-40D3-B45B-C5288169B179}" dt="2023-03-06T07:01:12.702" v="4552"/>
          <ac:spMkLst>
            <pc:docMk/>
            <pc:sldMk cId="1089110720" sldId="336"/>
            <ac:spMk id="3" creationId="{17F00D99-92B0-CF39-1348-E31DE20E506F}"/>
          </ac:spMkLst>
        </pc:spChg>
        <pc:spChg chg="mod">
          <ac:chgData name="Kim Yumin" userId="641eb8d2ba5d4e3d" providerId="LiveId" clId="{52F2049E-69F4-40D3-B45B-C5288169B179}" dt="2023-03-06T06:43:12.040" v="2565" actId="20577"/>
          <ac:spMkLst>
            <pc:docMk/>
            <pc:sldMk cId="1089110720" sldId="336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6:35:01.423" v="2068" actId="478"/>
          <ac:picMkLst>
            <pc:docMk/>
            <pc:sldMk cId="1089110720" sldId="336"/>
            <ac:picMk id="2050" creationId="{AC991906-A514-D284-E0CD-476FA28C063F}"/>
          </ac:picMkLst>
        </pc:picChg>
        <pc:picChg chg="add mod">
          <ac:chgData name="Kim Yumin" userId="641eb8d2ba5d4e3d" providerId="LiveId" clId="{52F2049E-69F4-40D3-B45B-C5288169B179}" dt="2023-03-06T06:45:28.581" v="2742" actId="1076"/>
          <ac:picMkLst>
            <pc:docMk/>
            <pc:sldMk cId="1089110720" sldId="336"/>
            <ac:picMk id="7170" creationId="{1C769E12-CE34-3AA4-5BA0-4404CC18C37E}"/>
          </ac:picMkLst>
        </pc:picChg>
        <pc:picChg chg="add mod">
          <ac:chgData name="Kim Yumin" userId="641eb8d2ba5d4e3d" providerId="LiveId" clId="{52F2049E-69F4-40D3-B45B-C5288169B179}" dt="2023-03-06T06:45:49.343" v="2747" actId="1036"/>
          <ac:picMkLst>
            <pc:docMk/>
            <pc:sldMk cId="1089110720" sldId="336"/>
            <ac:picMk id="7172" creationId="{1A69393D-994F-C1B0-7F6D-D0A0461736FE}"/>
          </ac:picMkLst>
        </pc:picChg>
        <pc:picChg chg="add del">
          <ac:chgData name="Kim Yumin" userId="641eb8d2ba5d4e3d" providerId="LiveId" clId="{52F2049E-69F4-40D3-B45B-C5288169B179}" dt="2023-03-06T06:46:03.923" v="2749"/>
          <ac:picMkLst>
            <pc:docMk/>
            <pc:sldMk cId="1089110720" sldId="336"/>
            <ac:picMk id="7174" creationId="{50DBFFF1-F9CE-D4A4-300F-6CF20C1CA489}"/>
          </ac:picMkLst>
        </pc:picChg>
      </pc:sldChg>
      <pc:sldChg chg="addSp delSp modSp add mod">
        <pc:chgData name="Kim Yumin" userId="641eb8d2ba5d4e3d" providerId="LiveId" clId="{52F2049E-69F4-40D3-B45B-C5288169B179}" dt="2023-03-06T07:37:44.042" v="7175" actId="123"/>
        <pc:sldMkLst>
          <pc:docMk/>
          <pc:sldMk cId="780251270" sldId="337"/>
        </pc:sldMkLst>
        <pc:spChg chg="mod">
          <ac:chgData name="Kim Yumin" userId="641eb8d2ba5d4e3d" providerId="LiveId" clId="{52F2049E-69F4-40D3-B45B-C5288169B179}" dt="2023-03-06T06:47:52.456" v="2830" actId="20577"/>
          <ac:spMkLst>
            <pc:docMk/>
            <pc:sldMk cId="780251270" sldId="337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7:37:44.042" v="7175" actId="123"/>
          <ac:spMkLst>
            <pc:docMk/>
            <pc:sldMk cId="780251270" sldId="337"/>
            <ac:spMk id="3" creationId="{17F00D99-92B0-CF39-1348-E31DE20E506F}"/>
          </ac:spMkLst>
        </pc:spChg>
        <pc:spChg chg="mod">
          <ac:chgData name="Kim Yumin" userId="641eb8d2ba5d4e3d" providerId="LiveId" clId="{52F2049E-69F4-40D3-B45B-C5288169B179}" dt="2023-03-06T06:54:12.262" v="3598" actId="20577"/>
          <ac:spMkLst>
            <pc:docMk/>
            <pc:sldMk cId="780251270" sldId="337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6:46:36.431" v="2812" actId="478"/>
          <ac:picMkLst>
            <pc:docMk/>
            <pc:sldMk cId="780251270" sldId="337"/>
            <ac:picMk id="7170" creationId="{1C769E12-CE34-3AA4-5BA0-4404CC18C37E}"/>
          </ac:picMkLst>
        </pc:picChg>
        <pc:picChg chg="del">
          <ac:chgData name="Kim Yumin" userId="641eb8d2ba5d4e3d" providerId="LiveId" clId="{52F2049E-69F4-40D3-B45B-C5288169B179}" dt="2023-03-06T06:46:42.009" v="2813" actId="478"/>
          <ac:picMkLst>
            <pc:docMk/>
            <pc:sldMk cId="780251270" sldId="337"/>
            <ac:picMk id="7172" creationId="{1A69393D-994F-C1B0-7F6D-D0A0461736FE}"/>
          </ac:picMkLst>
        </pc:picChg>
        <pc:picChg chg="add mod">
          <ac:chgData name="Kim Yumin" userId="641eb8d2ba5d4e3d" providerId="LiveId" clId="{52F2049E-69F4-40D3-B45B-C5288169B179}" dt="2023-03-06T06:54:22.757" v="3600" actId="1076"/>
          <ac:picMkLst>
            <pc:docMk/>
            <pc:sldMk cId="780251270" sldId="337"/>
            <ac:picMk id="9218" creationId="{AAE48DCC-BABE-1C2A-98C4-D3C856BDB0CC}"/>
          </ac:picMkLst>
        </pc:picChg>
        <pc:picChg chg="add mod">
          <ac:chgData name="Kim Yumin" userId="641eb8d2ba5d4e3d" providerId="LiveId" clId="{52F2049E-69F4-40D3-B45B-C5288169B179}" dt="2023-03-06T06:54:31.458" v="3603" actId="1076"/>
          <ac:picMkLst>
            <pc:docMk/>
            <pc:sldMk cId="780251270" sldId="337"/>
            <ac:picMk id="9220" creationId="{4DBD8F76-05F7-4E88-C930-FBD154EDC170}"/>
          </ac:picMkLst>
        </pc:picChg>
      </pc:sldChg>
      <pc:sldChg chg="addSp delSp modSp add mod">
        <pc:chgData name="Kim Yumin" userId="641eb8d2ba5d4e3d" providerId="LiveId" clId="{52F2049E-69F4-40D3-B45B-C5288169B179}" dt="2023-03-06T07:06:54.489" v="4554"/>
        <pc:sldMkLst>
          <pc:docMk/>
          <pc:sldMk cId="356198974" sldId="338"/>
        </pc:sldMkLst>
        <pc:spChg chg="mod">
          <ac:chgData name="Kim Yumin" userId="641eb8d2ba5d4e3d" providerId="LiveId" clId="{52F2049E-69F4-40D3-B45B-C5288169B179}" dt="2023-03-06T06:56:24.918" v="3698" actId="20577"/>
          <ac:spMkLst>
            <pc:docMk/>
            <pc:sldMk cId="356198974" sldId="338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7:00:13.666" v="4353" actId="1037"/>
          <ac:spMkLst>
            <pc:docMk/>
            <pc:sldMk cId="356198974" sldId="338"/>
            <ac:spMk id="3" creationId="{17F00D99-92B0-CF39-1348-E31DE20E506F}"/>
          </ac:spMkLst>
        </pc:spChg>
        <pc:spChg chg="add del mod">
          <ac:chgData name="Kim Yumin" userId="641eb8d2ba5d4e3d" providerId="LiveId" clId="{52F2049E-69F4-40D3-B45B-C5288169B179}" dt="2023-03-06T06:57:29.266" v="4000" actId="478"/>
          <ac:spMkLst>
            <pc:docMk/>
            <pc:sldMk cId="356198974" sldId="338"/>
            <ac:spMk id="5" creationId="{2F1F59B2-3195-3AFE-BA0B-07A3BB7BFE08}"/>
          </ac:spMkLst>
        </pc:spChg>
        <pc:spChg chg="add del mod">
          <ac:chgData name="Kim Yumin" userId="641eb8d2ba5d4e3d" providerId="LiveId" clId="{52F2049E-69F4-40D3-B45B-C5288169B179}" dt="2023-03-06T06:58:19.458" v="4024" actId="20577"/>
          <ac:spMkLst>
            <pc:docMk/>
            <pc:sldMk cId="356198974" sldId="338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6:55:06.222" v="3605" actId="478"/>
          <ac:picMkLst>
            <pc:docMk/>
            <pc:sldMk cId="356198974" sldId="338"/>
            <ac:picMk id="9218" creationId="{AAE48DCC-BABE-1C2A-98C4-D3C856BDB0CC}"/>
          </ac:picMkLst>
        </pc:picChg>
        <pc:picChg chg="del">
          <ac:chgData name="Kim Yumin" userId="641eb8d2ba5d4e3d" providerId="LiveId" clId="{52F2049E-69F4-40D3-B45B-C5288169B179}" dt="2023-03-06T06:55:18.012" v="3610" actId="478"/>
          <ac:picMkLst>
            <pc:docMk/>
            <pc:sldMk cId="356198974" sldId="338"/>
            <ac:picMk id="9220" creationId="{4DBD8F76-05F7-4E88-C930-FBD154EDC170}"/>
          </ac:picMkLst>
        </pc:picChg>
        <pc:picChg chg="add mod">
          <ac:chgData name="Kim Yumin" userId="641eb8d2ba5d4e3d" providerId="LiveId" clId="{52F2049E-69F4-40D3-B45B-C5288169B179}" dt="2023-03-06T06:59:48.462" v="4350" actId="1076"/>
          <ac:picMkLst>
            <pc:docMk/>
            <pc:sldMk cId="356198974" sldId="338"/>
            <ac:picMk id="10242" creationId="{B2850542-109D-10F1-3640-1A381C1FCE45}"/>
          </ac:picMkLst>
        </pc:picChg>
        <pc:picChg chg="add mod">
          <ac:chgData name="Kim Yumin" userId="641eb8d2ba5d4e3d" providerId="LiveId" clId="{52F2049E-69F4-40D3-B45B-C5288169B179}" dt="2023-03-06T06:59:51.364" v="4351" actId="1076"/>
          <ac:picMkLst>
            <pc:docMk/>
            <pc:sldMk cId="356198974" sldId="338"/>
            <ac:picMk id="10244" creationId="{8AC30470-BDCE-E0CE-FD90-ACD0440B7951}"/>
          </ac:picMkLst>
        </pc:picChg>
        <pc:picChg chg="add del">
          <ac:chgData name="Kim Yumin" userId="641eb8d2ba5d4e3d" providerId="LiveId" clId="{52F2049E-69F4-40D3-B45B-C5288169B179}" dt="2023-03-06T07:06:54.489" v="4554"/>
          <ac:picMkLst>
            <pc:docMk/>
            <pc:sldMk cId="356198974" sldId="338"/>
            <ac:picMk id="10246" creationId="{A73A25E3-BEA0-5905-8D42-9BFEC27A0300}"/>
          </ac:picMkLst>
        </pc:picChg>
      </pc:sldChg>
      <pc:sldChg chg="addSp delSp modSp add mod">
        <pc:chgData name="Kim Yumin" userId="641eb8d2ba5d4e3d" providerId="LiveId" clId="{52F2049E-69F4-40D3-B45B-C5288169B179}" dt="2023-03-06T07:09:57.855" v="4840" actId="732"/>
        <pc:sldMkLst>
          <pc:docMk/>
          <pc:sldMk cId="4166604708" sldId="339"/>
        </pc:sldMkLst>
        <pc:spChg chg="mod">
          <ac:chgData name="Kim Yumin" userId="641eb8d2ba5d4e3d" providerId="LiveId" clId="{52F2049E-69F4-40D3-B45B-C5288169B179}" dt="2023-03-06T07:07:06.488" v="4581" actId="20577"/>
          <ac:spMkLst>
            <pc:docMk/>
            <pc:sldMk cId="4166604708" sldId="339"/>
            <ac:spMk id="2" creationId="{00000000-0000-0000-0000-000000000000}"/>
          </ac:spMkLst>
        </pc:spChg>
        <pc:spChg chg="del mod">
          <ac:chgData name="Kim Yumin" userId="641eb8d2ba5d4e3d" providerId="LiveId" clId="{52F2049E-69F4-40D3-B45B-C5288169B179}" dt="2023-03-06T07:07:11.057" v="4585" actId="478"/>
          <ac:spMkLst>
            <pc:docMk/>
            <pc:sldMk cId="4166604708" sldId="339"/>
            <ac:spMk id="3" creationId="{17F00D99-92B0-CF39-1348-E31DE20E506F}"/>
          </ac:spMkLst>
        </pc:spChg>
        <pc:spChg chg="mod">
          <ac:chgData name="Kim Yumin" userId="641eb8d2ba5d4e3d" providerId="LiveId" clId="{52F2049E-69F4-40D3-B45B-C5288169B179}" dt="2023-03-06T07:09:47.679" v="4837" actId="14100"/>
          <ac:spMkLst>
            <pc:docMk/>
            <pc:sldMk cId="4166604708" sldId="339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7:07:08.558" v="4582" actId="478"/>
          <ac:picMkLst>
            <pc:docMk/>
            <pc:sldMk cId="4166604708" sldId="339"/>
            <ac:picMk id="10242" creationId="{B2850542-109D-10F1-3640-1A381C1FCE45}"/>
          </ac:picMkLst>
        </pc:picChg>
        <pc:picChg chg="del">
          <ac:chgData name="Kim Yumin" userId="641eb8d2ba5d4e3d" providerId="LiveId" clId="{52F2049E-69F4-40D3-B45B-C5288169B179}" dt="2023-03-06T07:07:09.157" v="4583" actId="478"/>
          <ac:picMkLst>
            <pc:docMk/>
            <pc:sldMk cId="4166604708" sldId="339"/>
            <ac:picMk id="10244" creationId="{8AC30470-BDCE-E0CE-FD90-ACD0440B7951}"/>
          </ac:picMkLst>
        </pc:picChg>
        <pc:picChg chg="add mod">
          <ac:chgData name="Kim Yumin" userId="641eb8d2ba5d4e3d" providerId="LiveId" clId="{52F2049E-69F4-40D3-B45B-C5288169B179}" dt="2023-03-06T07:09:57.855" v="4840" actId="732"/>
          <ac:picMkLst>
            <pc:docMk/>
            <pc:sldMk cId="4166604708" sldId="339"/>
            <ac:picMk id="11266" creationId="{5AA4AB05-A8F8-C642-5109-78ADB3E33066}"/>
          </ac:picMkLst>
        </pc:picChg>
      </pc:sldChg>
      <pc:sldChg chg="addSp delSp modSp add mod">
        <pc:chgData name="Kim Yumin" userId="641eb8d2ba5d4e3d" providerId="LiveId" clId="{52F2049E-69F4-40D3-B45B-C5288169B179}" dt="2023-03-06T07:14:21.768" v="5333" actId="20577"/>
        <pc:sldMkLst>
          <pc:docMk/>
          <pc:sldMk cId="2994804681" sldId="340"/>
        </pc:sldMkLst>
        <pc:spChg chg="mod">
          <ac:chgData name="Kim Yumin" userId="641eb8d2ba5d4e3d" providerId="LiveId" clId="{52F2049E-69F4-40D3-B45B-C5288169B179}" dt="2023-03-06T07:10:53.270" v="4872" actId="20577"/>
          <ac:spMkLst>
            <pc:docMk/>
            <pc:sldMk cId="2994804681" sldId="340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7:14:21.768" v="5333" actId="20577"/>
          <ac:spMkLst>
            <pc:docMk/>
            <pc:sldMk cId="2994804681" sldId="340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7:11:54.997" v="5149" actId="478"/>
          <ac:picMkLst>
            <pc:docMk/>
            <pc:sldMk cId="2994804681" sldId="340"/>
            <ac:picMk id="11266" creationId="{5AA4AB05-A8F8-C642-5109-78ADB3E33066}"/>
          </ac:picMkLst>
        </pc:picChg>
        <pc:picChg chg="add mod">
          <ac:chgData name="Kim Yumin" userId="641eb8d2ba5d4e3d" providerId="LiveId" clId="{52F2049E-69F4-40D3-B45B-C5288169B179}" dt="2023-03-06T07:14:11.957" v="5331" actId="1035"/>
          <ac:picMkLst>
            <pc:docMk/>
            <pc:sldMk cId="2994804681" sldId="340"/>
            <ac:picMk id="12290" creationId="{6F171262-0558-9DB4-ADFC-899A2BA590DC}"/>
          </ac:picMkLst>
        </pc:picChg>
      </pc:sldChg>
      <pc:sldChg chg="delSp modSp add mod">
        <pc:chgData name="Kim Yumin" userId="641eb8d2ba5d4e3d" providerId="LiveId" clId="{52F2049E-69F4-40D3-B45B-C5288169B179}" dt="2023-03-06T07:29:20.578" v="6579" actId="207"/>
        <pc:sldMkLst>
          <pc:docMk/>
          <pc:sldMk cId="161242477" sldId="341"/>
        </pc:sldMkLst>
        <pc:spChg chg="mod">
          <ac:chgData name="Kim Yumin" userId="641eb8d2ba5d4e3d" providerId="LiveId" clId="{52F2049E-69F4-40D3-B45B-C5288169B179}" dt="2023-03-06T07:14:53.442" v="5356" actId="20577"/>
          <ac:spMkLst>
            <pc:docMk/>
            <pc:sldMk cId="161242477" sldId="341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7:29:20.578" v="6579" actId="207"/>
          <ac:spMkLst>
            <pc:docMk/>
            <pc:sldMk cId="161242477" sldId="341"/>
            <ac:spMk id="6" creationId="{00000000-0000-0000-0000-000000000000}"/>
          </ac:spMkLst>
        </pc:spChg>
        <pc:spChg chg="del">
          <ac:chgData name="Kim Yumin" userId="641eb8d2ba5d4e3d" providerId="LiveId" clId="{52F2049E-69F4-40D3-B45B-C5288169B179}" dt="2023-03-06T07:22:33.571" v="6115" actId="478"/>
          <ac:spMkLst>
            <pc:docMk/>
            <pc:sldMk cId="161242477" sldId="341"/>
            <ac:spMk id="10" creationId="{DDDA8050-0002-6D6A-416D-062E9D026520}"/>
          </ac:spMkLst>
        </pc:spChg>
        <pc:picChg chg="del mod">
          <ac:chgData name="Kim Yumin" userId="641eb8d2ba5d4e3d" providerId="LiveId" clId="{52F2049E-69F4-40D3-B45B-C5288169B179}" dt="2023-03-06T07:22:32.850" v="6114" actId="478"/>
          <ac:picMkLst>
            <pc:docMk/>
            <pc:sldMk cId="161242477" sldId="341"/>
            <ac:picMk id="5122" creationId="{D5827C78-1C06-EE95-141D-1FE67746CDEE}"/>
          </ac:picMkLst>
        </pc:picChg>
        <pc:picChg chg="del">
          <ac:chgData name="Kim Yumin" userId="641eb8d2ba5d4e3d" providerId="LiveId" clId="{52F2049E-69F4-40D3-B45B-C5288169B179}" dt="2023-03-06T07:22:34.257" v="6116" actId="478"/>
          <ac:picMkLst>
            <pc:docMk/>
            <pc:sldMk cId="161242477" sldId="341"/>
            <ac:picMk id="5123" creationId="{3EA2D68E-25DE-1FC5-5EB7-D88F0F530A30}"/>
          </ac:picMkLst>
        </pc:picChg>
      </pc:sldChg>
      <pc:sldChg chg="modSp add mod">
        <pc:chgData name="Kim Yumin" userId="641eb8d2ba5d4e3d" providerId="LiveId" clId="{52F2049E-69F4-40D3-B45B-C5288169B179}" dt="2023-03-06T07:39:30.830" v="7250" actId="20577"/>
        <pc:sldMkLst>
          <pc:docMk/>
          <pc:sldMk cId="3170647779" sldId="342"/>
        </pc:sldMkLst>
        <pc:spChg chg="mod">
          <ac:chgData name="Kim Yumin" userId="641eb8d2ba5d4e3d" providerId="LiveId" clId="{52F2049E-69F4-40D3-B45B-C5288169B179}" dt="2023-03-06T07:34:00.746" v="6633"/>
          <ac:spMkLst>
            <pc:docMk/>
            <pc:sldMk cId="3170647779" sldId="342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7:39:30.830" v="7250" actId="20577"/>
          <ac:spMkLst>
            <pc:docMk/>
            <pc:sldMk cId="3170647779" sldId="342"/>
            <ac:spMk id="6" creationId="{00000000-0000-0000-0000-000000000000}"/>
          </ac:spMkLst>
        </pc:spChg>
        <pc:picChg chg="mod">
          <ac:chgData name="Kim Yumin" userId="641eb8d2ba5d4e3d" providerId="LiveId" clId="{52F2049E-69F4-40D3-B45B-C5288169B179}" dt="2023-03-06T07:38:24.532" v="7186" actId="1076"/>
          <ac:picMkLst>
            <pc:docMk/>
            <pc:sldMk cId="3170647779" sldId="342"/>
            <ac:picMk id="12290" creationId="{6F171262-0558-9DB4-ADFC-899A2BA590DC}"/>
          </ac:picMkLst>
        </pc:picChg>
      </pc:sldChg>
      <pc:sldChg chg="addSp delSp modSp add mod">
        <pc:chgData name="Kim Yumin" userId="641eb8d2ba5d4e3d" providerId="LiveId" clId="{52F2049E-69F4-40D3-B45B-C5288169B179}" dt="2023-03-06T08:01:44.360" v="7853" actId="404"/>
        <pc:sldMkLst>
          <pc:docMk/>
          <pc:sldMk cId="1096766091" sldId="343"/>
        </pc:sldMkLst>
        <pc:spChg chg="mod">
          <ac:chgData name="Kim Yumin" userId="641eb8d2ba5d4e3d" providerId="LiveId" clId="{52F2049E-69F4-40D3-B45B-C5288169B179}" dt="2023-03-06T07:40:20.232" v="7315" actId="20577"/>
          <ac:spMkLst>
            <pc:docMk/>
            <pc:sldMk cId="1096766091" sldId="343"/>
            <ac:spMk id="2" creationId="{00000000-0000-0000-0000-000000000000}"/>
          </ac:spMkLst>
        </pc:spChg>
        <pc:spChg chg="del mod">
          <ac:chgData name="Kim Yumin" userId="641eb8d2ba5d4e3d" providerId="LiveId" clId="{52F2049E-69F4-40D3-B45B-C5288169B179}" dt="2023-03-06T07:41:41.639" v="7326" actId="478"/>
          <ac:spMkLst>
            <pc:docMk/>
            <pc:sldMk cId="1096766091" sldId="343"/>
            <ac:spMk id="6" creationId="{00000000-0000-0000-0000-000000000000}"/>
          </ac:spMkLst>
        </pc:spChg>
        <pc:spChg chg="add del mod">
          <ac:chgData name="Kim Yumin" userId="641eb8d2ba5d4e3d" providerId="LiveId" clId="{52F2049E-69F4-40D3-B45B-C5288169B179}" dt="2023-03-06T07:42:14.895" v="7330" actId="478"/>
          <ac:spMkLst>
            <pc:docMk/>
            <pc:sldMk cId="1096766091" sldId="343"/>
            <ac:spMk id="7" creationId="{072C6499-55AD-731D-3722-7D2D7FBE989D}"/>
          </ac:spMkLst>
        </pc:spChg>
        <pc:spChg chg="add del">
          <ac:chgData name="Kim Yumin" userId="641eb8d2ba5d4e3d" providerId="LiveId" clId="{52F2049E-69F4-40D3-B45B-C5288169B179}" dt="2023-03-06T07:42:31.176" v="7332" actId="22"/>
          <ac:spMkLst>
            <pc:docMk/>
            <pc:sldMk cId="1096766091" sldId="343"/>
            <ac:spMk id="9" creationId="{C9AE2622-E1D4-2BA3-BE0B-AD9152FB53BA}"/>
          </ac:spMkLst>
        </pc:spChg>
        <pc:spChg chg="add mod">
          <ac:chgData name="Kim Yumin" userId="641eb8d2ba5d4e3d" providerId="LiveId" clId="{52F2049E-69F4-40D3-B45B-C5288169B179}" dt="2023-03-06T08:01:39.764" v="7852" actId="255"/>
          <ac:spMkLst>
            <pc:docMk/>
            <pc:sldMk cId="1096766091" sldId="343"/>
            <ac:spMk id="10" creationId="{75AB6020-A88F-7733-8AC1-89C10FC34001}"/>
          </ac:spMkLst>
        </pc:spChg>
        <pc:spChg chg="add mod">
          <ac:chgData name="Kim Yumin" userId="641eb8d2ba5d4e3d" providerId="LiveId" clId="{52F2049E-69F4-40D3-B45B-C5288169B179}" dt="2023-03-06T08:01:44.360" v="7853" actId="404"/>
          <ac:spMkLst>
            <pc:docMk/>
            <pc:sldMk cId="1096766091" sldId="343"/>
            <ac:spMk id="11" creationId="{2015C033-C5AE-F211-8A13-A5B5B5EF9E61}"/>
          </ac:spMkLst>
        </pc:spChg>
        <pc:spChg chg="add mod">
          <ac:chgData name="Kim Yumin" userId="641eb8d2ba5d4e3d" providerId="LiveId" clId="{52F2049E-69F4-40D3-B45B-C5288169B179}" dt="2023-03-06T08:01:31.611" v="7851" actId="404"/>
          <ac:spMkLst>
            <pc:docMk/>
            <pc:sldMk cId="1096766091" sldId="343"/>
            <ac:spMk id="12" creationId="{0F01B631-66A2-9B9E-0313-F5C1F92C1BC7}"/>
          </ac:spMkLst>
        </pc:spChg>
        <pc:picChg chg="del">
          <ac:chgData name="Kim Yumin" userId="641eb8d2ba5d4e3d" providerId="LiveId" clId="{52F2049E-69F4-40D3-B45B-C5288169B179}" dt="2023-03-06T07:40:08.656" v="7252" actId="478"/>
          <ac:picMkLst>
            <pc:docMk/>
            <pc:sldMk cId="1096766091" sldId="343"/>
            <ac:picMk id="12290" creationId="{6F171262-0558-9DB4-ADFC-899A2BA590DC}"/>
          </ac:picMkLst>
        </pc:picChg>
        <pc:picChg chg="add mod">
          <ac:chgData name="Kim Yumin" userId="641eb8d2ba5d4e3d" providerId="LiveId" clId="{52F2049E-69F4-40D3-B45B-C5288169B179}" dt="2023-03-06T07:47:11.306" v="7764" actId="1076"/>
          <ac:picMkLst>
            <pc:docMk/>
            <pc:sldMk cId="1096766091" sldId="343"/>
            <ac:picMk id="13314" creationId="{665016EE-AF71-E854-51FE-81C530FCE7EF}"/>
          </ac:picMkLst>
        </pc:picChg>
      </pc:sldChg>
      <pc:sldChg chg="add del">
        <pc:chgData name="Kim Yumin" userId="641eb8d2ba5d4e3d" providerId="LiveId" clId="{52F2049E-69F4-40D3-B45B-C5288169B179}" dt="2023-03-06T07:58:25.276" v="7840" actId="47"/>
        <pc:sldMkLst>
          <pc:docMk/>
          <pc:sldMk cId="2842413361" sldId="344"/>
        </pc:sldMkLst>
      </pc:sldChg>
      <pc:sldChg chg="addSp delSp modSp add mod">
        <pc:chgData name="Kim Yumin" userId="641eb8d2ba5d4e3d" providerId="LiveId" clId="{52F2049E-69F4-40D3-B45B-C5288169B179}" dt="2023-03-06T08:08:20.031" v="8039" actId="5793"/>
        <pc:sldMkLst>
          <pc:docMk/>
          <pc:sldMk cId="2842413361" sldId="344"/>
        </pc:sldMkLst>
        <pc:spChg chg="mod">
          <ac:chgData name="Kim Yumin" userId="641eb8d2ba5d4e3d" providerId="LiveId" clId="{52F2049E-69F4-40D3-B45B-C5288169B179}" dt="2023-03-06T08:06:06.110" v="7907" actId="20577"/>
          <ac:spMkLst>
            <pc:docMk/>
            <pc:sldMk cId="2842413361" sldId="344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8:08:20.031" v="8039" actId="5793"/>
          <ac:spMkLst>
            <pc:docMk/>
            <pc:sldMk cId="2842413361" sldId="344"/>
            <ac:spMk id="6" creationId="{00000000-0000-0000-0000-000000000000}"/>
          </ac:spMkLst>
        </pc:spChg>
        <pc:picChg chg="add mod">
          <ac:chgData name="Kim Yumin" userId="641eb8d2ba5d4e3d" providerId="LiveId" clId="{52F2049E-69F4-40D3-B45B-C5288169B179}" dt="2023-03-06T08:07:57.062" v="8003" actId="14100"/>
          <ac:picMkLst>
            <pc:docMk/>
            <pc:sldMk cId="2842413361" sldId="344"/>
            <ac:picMk id="1026" creationId="{52401509-4CB5-1412-E392-7CB07953F2BB}"/>
          </ac:picMkLst>
        </pc:picChg>
        <pc:picChg chg="del">
          <ac:chgData name="Kim Yumin" userId="641eb8d2ba5d4e3d" providerId="LiveId" clId="{52F2049E-69F4-40D3-B45B-C5288169B179}" dt="2023-03-06T08:05:52.955" v="7856" actId="478"/>
          <ac:picMkLst>
            <pc:docMk/>
            <pc:sldMk cId="2842413361" sldId="344"/>
            <ac:picMk id="3074" creationId="{449CDC74-9D24-E302-6598-02ABD6825DDE}"/>
          </ac:picMkLst>
        </pc:picChg>
      </pc:sldChg>
      <pc:sldChg chg="addSp delSp modSp add mod">
        <pc:chgData name="Kim Yumin" userId="641eb8d2ba5d4e3d" providerId="LiveId" clId="{52F2049E-69F4-40D3-B45B-C5288169B179}" dt="2023-03-06T08:12:43.104" v="8403" actId="22"/>
        <pc:sldMkLst>
          <pc:docMk/>
          <pc:sldMk cId="2754306084" sldId="345"/>
        </pc:sldMkLst>
        <pc:spChg chg="mod">
          <ac:chgData name="Kim Yumin" userId="641eb8d2ba5d4e3d" providerId="LiveId" clId="{52F2049E-69F4-40D3-B45B-C5288169B179}" dt="2023-03-06T08:09:00.107" v="8092" actId="20577"/>
          <ac:spMkLst>
            <pc:docMk/>
            <pc:sldMk cId="2754306084" sldId="345"/>
            <ac:spMk id="2" creationId="{00000000-0000-0000-0000-000000000000}"/>
          </ac:spMkLst>
        </pc:spChg>
        <pc:spChg chg="add del">
          <ac:chgData name="Kim Yumin" userId="641eb8d2ba5d4e3d" providerId="LiveId" clId="{52F2049E-69F4-40D3-B45B-C5288169B179}" dt="2023-03-06T08:12:43.104" v="8403" actId="22"/>
          <ac:spMkLst>
            <pc:docMk/>
            <pc:sldMk cId="2754306084" sldId="345"/>
            <ac:spMk id="4" creationId="{17A22E8B-B7FA-9111-D80E-67C0B7781B2A}"/>
          </ac:spMkLst>
        </pc:spChg>
        <pc:spChg chg="mod">
          <ac:chgData name="Kim Yumin" userId="641eb8d2ba5d4e3d" providerId="LiveId" clId="{52F2049E-69F4-40D3-B45B-C5288169B179}" dt="2023-03-06T08:12:02.499" v="8401" actId="20577"/>
          <ac:spMkLst>
            <pc:docMk/>
            <pc:sldMk cId="2754306084" sldId="345"/>
            <ac:spMk id="6" creationId="{00000000-0000-0000-0000-000000000000}"/>
          </ac:spMkLst>
        </pc:spChg>
        <pc:picChg chg="add mod">
          <ac:chgData name="Kim Yumin" userId="641eb8d2ba5d4e3d" providerId="LiveId" clId="{52F2049E-69F4-40D3-B45B-C5288169B179}" dt="2023-03-06T08:09:12.154" v="8094" actId="1076"/>
          <ac:picMkLst>
            <pc:docMk/>
            <pc:sldMk cId="2754306084" sldId="345"/>
            <ac:picMk id="2050" creationId="{DB67ACC3-70BC-AE71-D6AC-D2E23E7A05AF}"/>
          </ac:picMkLst>
        </pc:picChg>
        <pc:picChg chg="del">
          <ac:chgData name="Kim Yumin" userId="641eb8d2ba5d4e3d" providerId="LiveId" clId="{52F2049E-69F4-40D3-B45B-C5288169B179}" dt="2023-03-06T08:08:47.266" v="8041" actId="478"/>
          <ac:picMkLst>
            <pc:docMk/>
            <pc:sldMk cId="2754306084" sldId="345"/>
            <ac:picMk id="3074" creationId="{449CDC74-9D24-E302-6598-02ABD6825DDE}"/>
          </ac:picMkLst>
        </pc:picChg>
      </pc:sldChg>
      <pc:sldChg chg="addSp delSp modSp add mod">
        <pc:chgData name="Kim Yumin" userId="641eb8d2ba5d4e3d" providerId="LiveId" clId="{52F2049E-69F4-40D3-B45B-C5288169B179}" dt="2023-03-06T08:15:42.255" v="9095" actId="1076"/>
        <pc:sldMkLst>
          <pc:docMk/>
          <pc:sldMk cId="2494071452" sldId="346"/>
        </pc:sldMkLst>
        <pc:spChg chg="mod">
          <ac:chgData name="Kim Yumin" userId="641eb8d2ba5d4e3d" providerId="LiveId" clId="{52F2049E-69F4-40D3-B45B-C5288169B179}" dt="2023-03-06T08:12:55.962" v="8436" actId="20577"/>
          <ac:spMkLst>
            <pc:docMk/>
            <pc:sldMk cId="2494071452" sldId="346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8:15:23.386" v="9092"/>
          <ac:spMkLst>
            <pc:docMk/>
            <pc:sldMk cId="2494071452" sldId="346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8:14:47.382" v="8809" actId="478"/>
          <ac:picMkLst>
            <pc:docMk/>
            <pc:sldMk cId="2494071452" sldId="346"/>
            <ac:picMk id="2050" creationId="{DB67ACC3-70BC-AE71-D6AC-D2E23E7A05AF}"/>
          </ac:picMkLst>
        </pc:picChg>
        <pc:picChg chg="add mod">
          <ac:chgData name="Kim Yumin" userId="641eb8d2ba5d4e3d" providerId="LiveId" clId="{52F2049E-69F4-40D3-B45B-C5288169B179}" dt="2023-03-06T08:15:42.255" v="9095" actId="1076"/>
          <ac:picMkLst>
            <pc:docMk/>
            <pc:sldMk cId="2494071452" sldId="346"/>
            <ac:picMk id="3074" creationId="{D99BD0F2-134A-6CF8-7DA7-3D43996FAC8A}"/>
          </ac:picMkLst>
        </pc:picChg>
      </pc:sldChg>
      <pc:sldChg chg="delSp modSp add mod">
        <pc:chgData name="Kim Yumin" userId="641eb8d2ba5d4e3d" providerId="LiveId" clId="{52F2049E-69F4-40D3-B45B-C5288169B179}" dt="2023-03-06T08:24:29.101" v="9388" actId="478"/>
        <pc:sldMkLst>
          <pc:docMk/>
          <pc:sldMk cId="2447864472" sldId="347"/>
        </pc:sldMkLst>
        <pc:spChg chg="mod">
          <ac:chgData name="Kim Yumin" userId="641eb8d2ba5d4e3d" providerId="LiveId" clId="{52F2049E-69F4-40D3-B45B-C5288169B179}" dt="2023-03-06T08:16:29.339" v="9121" actId="20577"/>
          <ac:spMkLst>
            <pc:docMk/>
            <pc:sldMk cId="2447864472" sldId="347"/>
            <ac:spMk id="9" creationId="{00000000-0000-0000-0000-000000000000}"/>
          </ac:spMkLst>
        </pc:spChg>
        <pc:spChg chg="mod">
          <ac:chgData name="Kim Yumin" userId="641eb8d2ba5d4e3d" providerId="LiveId" clId="{52F2049E-69F4-40D3-B45B-C5288169B179}" dt="2023-03-06T08:16:22.433" v="9099" actId="20577"/>
          <ac:spMkLst>
            <pc:docMk/>
            <pc:sldMk cId="2447864472" sldId="347"/>
            <ac:spMk id="11" creationId="{00000000-0000-0000-0000-000000000000}"/>
          </ac:spMkLst>
        </pc:spChg>
        <pc:spChg chg="del">
          <ac:chgData name="Kim Yumin" userId="641eb8d2ba5d4e3d" providerId="LiveId" clId="{52F2049E-69F4-40D3-B45B-C5288169B179}" dt="2023-03-06T08:24:29.101" v="9388" actId="478"/>
          <ac:spMkLst>
            <pc:docMk/>
            <pc:sldMk cId="2447864472" sldId="347"/>
            <ac:spMk id="12" creationId="{00000000-0000-0000-0000-000000000000}"/>
          </ac:spMkLst>
        </pc:spChg>
      </pc:sldChg>
      <pc:sldChg chg="add del">
        <pc:chgData name="Kim Yumin" userId="641eb8d2ba5d4e3d" providerId="LiveId" clId="{52F2049E-69F4-40D3-B45B-C5288169B179}" dt="2023-03-06T08:16:53.653" v="9123" actId="47"/>
        <pc:sldMkLst>
          <pc:docMk/>
          <pc:sldMk cId="2472612322" sldId="348"/>
        </pc:sldMkLst>
      </pc:sldChg>
      <pc:sldChg chg="delSp modSp add mod">
        <pc:chgData name="Kim Yumin" userId="641eb8d2ba5d4e3d" providerId="LiveId" clId="{52F2049E-69F4-40D3-B45B-C5288169B179}" dt="2023-03-06T08:24:01.441" v="9387" actId="14100"/>
        <pc:sldMkLst>
          <pc:docMk/>
          <pc:sldMk cId="3529489859" sldId="349"/>
        </pc:sldMkLst>
        <pc:spChg chg="mod">
          <ac:chgData name="Kim Yumin" userId="641eb8d2ba5d4e3d" providerId="LiveId" clId="{52F2049E-69F4-40D3-B45B-C5288169B179}" dt="2023-03-06T08:17:09.306" v="9144" actId="20577"/>
          <ac:spMkLst>
            <pc:docMk/>
            <pc:sldMk cId="3529489859" sldId="349"/>
            <ac:spMk id="2" creationId="{00000000-0000-0000-0000-000000000000}"/>
          </ac:spMkLst>
        </pc:spChg>
        <pc:spChg chg="mod">
          <ac:chgData name="Kim Yumin" userId="641eb8d2ba5d4e3d" providerId="LiveId" clId="{52F2049E-69F4-40D3-B45B-C5288169B179}" dt="2023-03-06T08:24:01.441" v="9387" actId="14100"/>
          <ac:spMkLst>
            <pc:docMk/>
            <pc:sldMk cId="3529489859" sldId="349"/>
            <ac:spMk id="6" creationId="{00000000-0000-0000-0000-000000000000}"/>
          </ac:spMkLst>
        </pc:spChg>
        <pc:picChg chg="del">
          <ac:chgData name="Kim Yumin" userId="641eb8d2ba5d4e3d" providerId="LiveId" clId="{52F2049E-69F4-40D3-B45B-C5288169B179}" dt="2023-03-06T08:16:57.113" v="9124" actId="478"/>
          <ac:picMkLst>
            <pc:docMk/>
            <pc:sldMk cId="3529489859" sldId="349"/>
            <ac:picMk id="3074" creationId="{D99BD0F2-134A-6CF8-7DA7-3D43996FAC8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990750" y="4653930"/>
            <a:ext cx="6624736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i="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990750" y="2652282"/>
            <a:ext cx="6624736" cy="20736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12F6B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7F9AB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414686" y="3501802"/>
            <a:ext cx="5760640" cy="21602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paper/label-encoding-for-regression-networks-1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0847734" y="4941962"/>
            <a:ext cx="1152128" cy="1800200"/>
          </a:xfrm>
        </p:spPr>
        <p:txBody>
          <a:bodyPr/>
          <a:lstStyle/>
          <a:p>
            <a:r>
              <a:rPr lang="ko-KR" altLang="en-US" sz="1600" dirty="0"/>
              <a:t>팀원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정우섭</a:t>
            </a:r>
            <a:endParaRPr lang="en-US" altLang="ko-KR" sz="1600" dirty="0"/>
          </a:p>
          <a:p>
            <a:r>
              <a:rPr lang="ko-KR" altLang="en-US" sz="1600" dirty="0"/>
              <a:t>김유민</a:t>
            </a:r>
            <a:endParaRPr lang="en-US" altLang="ko-KR" sz="1600" dirty="0"/>
          </a:p>
          <a:p>
            <a:r>
              <a:rPr lang="ko-KR" altLang="en-US" sz="1600" dirty="0"/>
              <a:t>김유진</a:t>
            </a:r>
            <a:endParaRPr lang="en-US" altLang="ko-KR" sz="1600" dirty="0"/>
          </a:p>
          <a:p>
            <a:r>
              <a:rPr lang="ko-KR" altLang="en-US" sz="1600" dirty="0" err="1"/>
              <a:t>장동언</a:t>
            </a:r>
            <a:endParaRPr lang="en-US" altLang="ko-KR" sz="1600" dirty="0"/>
          </a:p>
          <a:p>
            <a:r>
              <a:rPr lang="ko-KR" altLang="en-US" sz="1600" dirty="0" err="1"/>
              <a:t>황정묵</a:t>
            </a:r>
            <a:endParaRPr lang="en-US" altLang="ko-KR" sz="1600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LG Aimers Hackathon</a:t>
            </a:r>
            <a:br>
              <a:rPr lang="en-US" altLang="ko-KR" dirty="0"/>
            </a:br>
            <a:r>
              <a:rPr lang="en-US" altLang="ko-KR" b="1" dirty="0"/>
              <a:t>SMART FACTORY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Preprocessing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rabicPeriod" startAt="4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Feature Scaling </a:t>
            </a:r>
          </a:p>
          <a:p>
            <a:pPr marL="778514" marR="0" lvl="1" indent="-342900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itchFamily="34" charset="0"/>
                <a:ea typeface="맑은 고딕" pitchFamily="50" charset="-127"/>
                <a:cs typeface="Arial" panose="020B0604020202020204" pitchFamily="34" charset="0"/>
              </a:rPr>
              <a:t>변수 값 범위를 일정한 범위 내로 조정</a:t>
            </a:r>
            <a:endParaRPr lang="en-US" altLang="ko-KR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4.1 </a:t>
            </a:r>
            <a:r>
              <a:rPr lang="en-US" altLang="ko-KR" sz="2800" i="0" dirty="0" err="1">
                <a:solidFill>
                  <a:schemeClr val="tx1"/>
                </a:solidFill>
                <a:cs typeface="Arial" panose="020B0604020202020204" pitchFamily="34" charset="0"/>
              </a:rPr>
              <a:t>MinMax</a:t>
            </a: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 Normalization </a:t>
            </a: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altLang="ko-KR" sz="2000" i="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[‘</a:t>
            </a:r>
            <a:r>
              <a:rPr lang="en-US" altLang="ko-KR" sz="2000" i="0" dirty="0" err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MinMaxSclaer</a:t>
            </a:r>
            <a:r>
              <a:rPr lang="en-US" altLang="ko-KR" sz="2000" i="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’]</a:t>
            </a:r>
            <a:endParaRPr lang="en-US" altLang="ko-KR" sz="20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2" indent="-311153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-0.4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부터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40000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까지 다양한 변수의 값 변위</a:t>
            </a:r>
          </a:p>
          <a:p>
            <a:pPr lvl="2" indent="-311153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모든 변수가 최소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0,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최대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의 값을 따르도록 정규화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DDA8050-0002-6D6A-416D-062E9D026520}"/>
              </a:ext>
            </a:extLst>
          </p:cNvPr>
          <p:cNvSpPr/>
          <p:nvPr/>
        </p:nvSpPr>
        <p:spPr>
          <a:xfrm>
            <a:off x="5771170" y="5168838"/>
            <a:ext cx="648072" cy="410344"/>
          </a:xfrm>
          <a:prstGeom prst="rightArrow">
            <a:avLst/>
          </a:prstGeom>
          <a:solidFill>
            <a:srgbClr val="7F9AB2"/>
          </a:solidFill>
          <a:ln>
            <a:solidFill>
              <a:srgbClr val="7F9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1CB051-7AD7-FD51-F6EC-CAFAD395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" y="4609593"/>
            <a:ext cx="5508205" cy="16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3F704DF-FA34-19D8-BD4B-33BD2BD0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48" y="4609593"/>
            <a:ext cx="5552930" cy="16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3960441" cy="1362525"/>
            <a:chOff x="1706578" y="260688"/>
            <a:chExt cx="3248300" cy="136252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9" y="853772"/>
              <a:ext cx="3248299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Modeling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30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Machine Learning Models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Random Forest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Gradient Boosting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XGB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LGBM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 err="1">
                <a:solidFill>
                  <a:schemeClr val="tx1"/>
                </a:solidFill>
                <a:cs typeface="Arial" panose="020B0604020202020204" pitchFamily="34" charset="0"/>
              </a:rPr>
              <a:t>CatBoost</a:t>
            </a: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Ridge Classifier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Bagging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i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위 모델들을 사용하여 각각의 </a:t>
            </a:r>
            <a:r>
              <a:rPr lang="en-US" altLang="ko-KR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test set accuracy score </a:t>
            </a:r>
            <a:r>
              <a:rPr lang="ko-KR" altLang="en-US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도출</a:t>
            </a:r>
            <a:endParaRPr lang="en-US" altLang="ko-KR" i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그 결과를 </a:t>
            </a:r>
            <a:r>
              <a:rPr lang="en-US" altLang="ko-KR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ensemble </a:t>
            </a:r>
            <a:r>
              <a:rPr lang="ko-KR" altLang="en-US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과정의 가중치 설정의 근거로 활용 </a:t>
            </a:r>
            <a:r>
              <a:rPr lang="en-US" altLang="ko-KR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(5</a:t>
            </a:r>
            <a:r>
              <a:rPr lang="ko-KR" altLang="en-US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장 참고</a:t>
            </a:r>
            <a:r>
              <a:rPr lang="en-US" altLang="ko-KR" i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) </a:t>
            </a:r>
            <a:endParaRPr lang="en-US" altLang="ko-KR" sz="3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62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3.2.1 Tree Models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5485685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Random Forest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의사결정나무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(Decision Tree)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를 여러 개 합쳐서 만든 앙상블 모델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 Overfitting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예방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일반화 성능 향상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769E12-CE34-3AA4-5BA0-4404CC18C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9"/>
          <a:stretch/>
        </p:blipFill>
        <p:spPr bwMode="auto">
          <a:xfrm>
            <a:off x="632563" y="3717826"/>
            <a:ext cx="5184576" cy="273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17F00D99-92B0-CF39-1348-E31DE20E506F}"/>
              </a:ext>
            </a:extLst>
          </p:cNvPr>
          <p:cNvSpPr txBox="1">
            <a:spLocks/>
          </p:cNvSpPr>
          <p:nvPr/>
        </p:nvSpPr>
        <p:spPr>
          <a:xfrm>
            <a:off x="6373274" y="1485579"/>
            <a:ext cx="5485685" cy="4824535"/>
          </a:xfrm>
          <a:prstGeom prst="rect">
            <a:avLst/>
          </a:prstGeom>
          <a:solidFill>
            <a:schemeClr val="bg1"/>
          </a:solidFill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Gradient Boosting Classifier</a:t>
            </a:r>
            <a:endParaRPr lang="ko-KR" altLang="en-US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여러 개의 의사결정나무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(Decision Tree)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를 연속적으로 만들어 예측 모델을 개선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첫번째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Decision Tree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학습 후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첫번째에 학습하지 않은 부분을 학습하여 예측 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A69393D-994F-C1B0-7F6D-D0A046173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3"/>
          <a:stretch/>
        </p:blipFill>
        <p:spPr bwMode="auto">
          <a:xfrm>
            <a:off x="6373274" y="3933850"/>
            <a:ext cx="544476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1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3.2.2 Gradient Boosting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5485685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XGB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Gradient Boosted Tree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기반 앙상블 모델 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대용량 데이터셋에서 높은 예측 성능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다양한 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hyperparameter </a:t>
            </a: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제공해 모델 성능 조정 가능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17F00D99-92B0-CF39-1348-E31DE20E506F}"/>
              </a:ext>
            </a:extLst>
          </p:cNvPr>
          <p:cNvSpPr txBox="1">
            <a:spLocks/>
          </p:cNvSpPr>
          <p:nvPr/>
        </p:nvSpPr>
        <p:spPr>
          <a:xfrm>
            <a:off x="6373274" y="1485579"/>
            <a:ext cx="5485685" cy="4824535"/>
          </a:xfrm>
          <a:prstGeom prst="rect">
            <a:avLst/>
          </a:prstGeom>
          <a:solidFill>
            <a:schemeClr val="bg1"/>
          </a:solidFill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LGBM Classifier</a:t>
            </a:r>
            <a:endParaRPr lang="ko-KR" altLang="en-US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경량화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된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Gradient Boosting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알고리즘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 </a:t>
            </a:r>
          </a:p>
          <a:p>
            <a:pPr lvl="2" algn="just">
              <a:buFont typeface="Arial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대용량 데이터셋을 빠르게 처리 가능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 algn="just">
              <a:buFont typeface="Arial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범주형 변수의 처리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early</a:t>
            </a: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stopping,</a:t>
            </a: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분산 학습 기능 제공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E48DCC-BABE-1C2A-98C4-D3C856BD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4005858"/>
            <a:ext cx="4979366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DBD8F76-05F7-4E88-C930-FBD154ED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55" y="4278487"/>
            <a:ext cx="5324372" cy="20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5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3.2.3 Boosting &amp; Bagging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5485685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 err="1">
                <a:solidFill>
                  <a:schemeClr val="tx1"/>
                </a:solidFill>
                <a:cs typeface="Arial" panose="020B0604020202020204" pitchFamily="34" charset="0"/>
              </a:rPr>
              <a:t>Catboost</a:t>
            </a: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범주형 변수 처리에 특화된 알고리즘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빠른 속도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높은 예측 성능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범주형 변수가 많은 데이터셋에서 좋은 성능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17F00D99-92B0-CF39-1348-E31DE20E506F}"/>
              </a:ext>
            </a:extLst>
          </p:cNvPr>
          <p:cNvSpPr txBox="1">
            <a:spLocks/>
          </p:cNvSpPr>
          <p:nvPr/>
        </p:nvSpPr>
        <p:spPr>
          <a:xfrm>
            <a:off x="6167214" y="1485579"/>
            <a:ext cx="5817139" cy="4824535"/>
          </a:xfrm>
          <a:prstGeom prst="rect">
            <a:avLst/>
          </a:prstGeom>
          <a:solidFill>
            <a:schemeClr val="bg1"/>
          </a:solidFill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Bagging Classifier</a:t>
            </a:r>
            <a:endParaRPr lang="ko-KR" altLang="en-US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Random Forest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와 유사한 앙상블 모델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샘플링을 통해 여러 개의 분류 모델 만들어 해당 예측 결과를 결합해 최종 예측 도출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대용량 데이터셋에서 높은 예측 성능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모델의 일반화 성능 향상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850542-109D-10F1-3640-1A381C1FC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25" y="4409604"/>
            <a:ext cx="5112568" cy="20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AC30470-BDCE-E0CE-FD90-ACD0440B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54" y="4244323"/>
            <a:ext cx="4065026" cy="24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3.2.4 Ridge Classifier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9878173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Ridge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Ridge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회귀를 분류 문제에 적용한 모델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L2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정규화 적용해 모델 일반화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장점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작은 데이터 셋에도 잘 작동</a:t>
            </a:r>
            <a:endParaRPr lang="en-US" altLang="ko-KR" sz="18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11266" name="Picture 2" descr="ExtraTrees Classifier - Issuu">
            <a:extLst>
              <a:ext uri="{FF2B5EF4-FFF2-40B4-BE49-F238E27FC236}">
                <a16:creationId xmlns:a16="http://schemas.microsoft.com/office/drawing/2014/main" id="{5AA4AB05-A8F8-C642-5109-78ADB3E33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6601" r="2547" b="5027"/>
          <a:stretch/>
        </p:blipFill>
        <p:spPr bwMode="auto">
          <a:xfrm>
            <a:off x="6095206" y="3429794"/>
            <a:ext cx="561662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60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Used Models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9878173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ML</a:t>
            </a:r>
            <a:r>
              <a:rPr lang="ko-KR" altLang="en-US" sz="280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models’ test set accuracy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각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Machine Learning classification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모델 별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test set accuracy score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도출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Models’ accuracy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RF: 0.78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GBC: 0.81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XGB: 0.77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LGBM: 0.78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CatBoost</a:t>
            </a: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 0.81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Ridge: 0.76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Bagging: 0.75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F171262-0558-9DB4-ADFC-899A2BA59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25" y="2493690"/>
            <a:ext cx="7145545" cy="40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0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 Sequential MLP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10971372" cy="518457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Multilayer Perceptron class </a:t>
            </a:r>
            <a:r>
              <a:rPr lang="ko-KR" altLang="en-US" sz="2800" i="0" dirty="0">
                <a:solidFill>
                  <a:schemeClr val="tx1"/>
                </a:solidFill>
                <a:cs typeface="Arial" panose="020B0604020202020204" pitchFamily="34" charset="0"/>
              </a:rPr>
              <a:t>정의</a:t>
            </a:r>
            <a:endParaRPr lang="en-US" altLang="ko-KR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ko-KR" altLang="en-US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개의 </a:t>
            </a: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hidden layer </a:t>
            </a:r>
            <a:r>
              <a:rPr lang="ko-KR" altLang="en-US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사용하여 </a:t>
            </a: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MLP </a:t>
            </a:r>
            <a:r>
              <a:rPr lang="ko-KR" altLang="en-US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구현</a:t>
            </a:r>
            <a:endParaRPr lang="en-US" altLang="ko-KR" sz="2000" i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nn.Linear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클래스 사용해 선형 층 정의 </a:t>
            </a:r>
            <a:endParaRPr lang="en-US" altLang="ko-KR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Hidden layer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에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ReLU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activation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function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적용 </a:t>
            </a:r>
            <a:endParaRPr lang="en-US" altLang="ko-KR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Output layer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에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softmax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activation function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적용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sym typeface="Wingdings" panose="05000000000000000000" pitchFamily="2" charset="2"/>
              </a:rPr>
              <a:t>--&gt;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  <a:sym typeface="Wingdings" panose="05000000000000000000" pitchFamily="2" charset="2"/>
              </a:rPr>
              <a:t>결과를 확률 값 형태로 반환 </a:t>
            </a:r>
            <a:endParaRPr lang="en-US" altLang="ko-KR" sz="20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Forward</a:t>
            </a:r>
            <a:r>
              <a:rPr lang="ko-KR" altLang="en-US" sz="280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function 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MLP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의 </a:t>
            </a:r>
            <a:r>
              <a:rPr lang="ko-KR" altLang="en-US" sz="2000" dirty="0" err="1">
                <a:solidFill>
                  <a:schemeClr val="tx1"/>
                </a:solidFill>
                <a:latin typeface="+mn-lt"/>
                <a:ea typeface="+mn-ea"/>
              </a:rPr>
              <a:t>정방향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 계산으로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층을 차례로 통과하며 결과 출력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rPr>
              <a:t>apply_softmax</a:t>
            </a:r>
            <a:r>
              <a:rPr lang="ko-KR" altLang="en-US" sz="20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rPr>
              <a:t>= True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출력층에서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softmax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함수 사용</a:t>
            </a:r>
            <a:endParaRPr lang="en-US" altLang="ko-KR" sz="33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Modeling</a:t>
            </a:r>
            <a:endParaRPr lang="ko-KR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256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개의 데이터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(batch)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를 입력으로 받음 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입력 벡터 크기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=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학습 데이터 크기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(</a:t>
            </a:r>
            <a:r>
              <a:rPr lang="en-US" altLang="ko-KR" sz="2000" dirty="0" err="1">
                <a:solidFill>
                  <a:schemeClr val="accent2"/>
                </a:solidFill>
                <a:latin typeface="+mn-lt"/>
                <a:ea typeface="+mn-ea"/>
              </a:rPr>
              <a:t>train_x.shape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[-1]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torch.rand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함수 사용해 입력 데이터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x_in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생성하여 모델 적용 후 결과 출력 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24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3960441" cy="2039634"/>
            <a:chOff x="1706578" y="260688"/>
            <a:chExt cx="3248300" cy="203963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9" y="853772"/>
              <a:ext cx="3248299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Parameters Optimization</a:t>
              </a:r>
              <a:endParaRPr kumimoji="1" lang="en-US" altLang="ko-KR" sz="4400" b="1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22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111430" y="3803163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06774" y="1957377"/>
            <a:ext cx="4464496" cy="523220"/>
            <a:chOff x="6311230" y="1989634"/>
            <a:chExt cx="4464496" cy="523220"/>
          </a:xfrm>
        </p:grpSpPr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6311230" y="1989634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7050905" y="2051189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Smart</a:t>
              </a:r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Factory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206774" y="2749465"/>
            <a:ext cx="4464496" cy="523220"/>
            <a:chOff x="6311230" y="2781722"/>
            <a:chExt cx="4464496" cy="523220"/>
          </a:xfrm>
        </p:grpSpPr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311230" y="2781722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7050905" y="2843277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Data &amp; Preprocessing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06774" y="3541553"/>
            <a:ext cx="4464496" cy="523220"/>
            <a:chOff x="6311230" y="3573810"/>
            <a:chExt cx="4464496" cy="523220"/>
          </a:xfrm>
        </p:grpSpPr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6311230" y="3573810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7050905" y="3635365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Modeling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15900" y="4333641"/>
            <a:ext cx="4464496" cy="523220"/>
            <a:chOff x="6311230" y="4365898"/>
            <a:chExt cx="4464496" cy="523220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6311230" y="4365898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7050905" y="4427453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Parameters Optimization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15900" y="5125729"/>
            <a:ext cx="4464496" cy="523220"/>
            <a:chOff x="6311230" y="5157986"/>
            <a:chExt cx="4464496" cy="523220"/>
          </a:xfrm>
        </p:grpSpPr>
        <p:sp>
          <p:nvSpPr>
            <p:cNvPr id="78" name="TextBox 13"/>
            <p:cNvSpPr txBox="1">
              <a:spLocks noChangeArrowheads="1"/>
            </p:cNvSpPr>
            <p:nvPr/>
          </p:nvSpPr>
          <p:spPr bwMode="auto">
            <a:xfrm>
              <a:off x="6311230" y="5157986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7050905" y="5219541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Ensemble Model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42" y="2870552"/>
            <a:ext cx="889942" cy="9326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Optimization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2" y="1845619"/>
            <a:ext cx="4316804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3-Models Parameters</a:t>
            </a:r>
          </a:p>
          <a:p>
            <a:pPr marL="808998" marR="0" lvl="1" indent="-311153" algn="just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Test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set accuracy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상위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개 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 pitchFamily="50" charset="-127"/>
                <a:cs typeface="Courier New" panose="02070309020205020404" pitchFamily="49" charset="0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Catboost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 &amp; Gradient Boosting Classifier 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선정 </a:t>
            </a:r>
            <a:endParaRPr lang="en-US" altLang="ko-KR" sz="2000" dirty="0">
              <a:solidFill>
                <a:prstClr val="black"/>
              </a:solidFill>
              <a:latin typeface="Calibri Light"/>
              <a:cs typeface="Courier New" panose="02070309020205020404" pitchFamily="49" charset="0"/>
            </a:endParaRP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Optimization 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 err="1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GridSearch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Optuna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cs typeface="Courier New" panose="02070309020205020404" pitchFamily="49" charset="0"/>
              </a:rPr>
              <a:t>: hyperparameters optimization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Find best parameters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F171262-0558-9DB4-ADFC-899A2BA59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1" y="2061642"/>
            <a:ext cx="7145545" cy="40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647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4.2.1 Gradient Boosting Classifier Optimization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65016EE-AF71-E854-51FE-81C530FC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96" y="4441769"/>
            <a:ext cx="432951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75AB6020-A88F-7733-8AC1-89C10FC34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0" y="1341563"/>
            <a:ext cx="4634666" cy="2088231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n_estimators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learning_rate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max_depth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accent2"/>
                </a:solidFill>
                <a:cs typeface="Arial" panose="020B0604020202020204" pitchFamily="34" charset="0"/>
              </a:rPr>
              <a:t>subsample </a:t>
            </a: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max_features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random_state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endParaRPr lang="en-US" altLang="ko-KR" sz="16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(100~5000, step=100)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(1e-4 ~ 0.3)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(3 ~ 9)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(0.5 ~ 0.9, step=0.1)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(“auto”, “sqrt”, “log2”)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(42)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2015C033-C5AE-F211-8A13-A5B5B5EF9E61}"/>
              </a:ext>
            </a:extLst>
          </p:cNvPr>
          <p:cNvSpPr txBox="1">
            <a:spLocks/>
          </p:cNvSpPr>
          <p:nvPr/>
        </p:nvSpPr>
        <p:spPr>
          <a:xfrm>
            <a:off x="6645116" y="1701603"/>
            <a:ext cx="4634666" cy="2448271"/>
          </a:xfrm>
          <a:prstGeom prst="rect">
            <a:avLst/>
          </a:prstGeom>
          <a:solidFill>
            <a:schemeClr val="bg1"/>
          </a:solidFill>
        </p:spPr>
        <p:txBody>
          <a:bodyPr vert="horz" lIns="99569" tIns="49785" rIns="99569" bIns="49785" numCol="2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n_estimators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learning_rate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max_depth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accent2"/>
                </a:solidFill>
                <a:cs typeface="Arial" panose="020B0604020202020204" pitchFamily="34" charset="0"/>
              </a:rPr>
              <a:t>subsample </a:t>
            </a: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max_features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random_state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endParaRPr lang="en-US" altLang="ko-KR" sz="16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(100~5000, step=100)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(1e-4 ~ 0.3)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(3 ~ 9)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(0.5 ~ 0.9, step=0.1)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(“auto”, “sqrt”, “log2”)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(42)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0F01B631-66A2-9B9E-0313-F5C1F92C1BC7}"/>
              </a:ext>
            </a:extLst>
          </p:cNvPr>
          <p:cNvSpPr txBox="1">
            <a:spLocks/>
          </p:cNvSpPr>
          <p:nvPr/>
        </p:nvSpPr>
        <p:spPr>
          <a:xfrm>
            <a:off x="3358902" y="4293891"/>
            <a:ext cx="4634666" cy="2448271"/>
          </a:xfrm>
          <a:prstGeom prst="rect">
            <a:avLst/>
          </a:prstGeom>
          <a:solidFill>
            <a:schemeClr val="bg1"/>
          </a:solidFill>
        </p:spPr>
        <p:txBody>
          <a:bodyPr vert="horz" lIns="99569" tIns="49785" rIns="99569" bIns="49785" numCol="2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n_estimators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learning_rate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max_depth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accent2"/>
                </a:solidFill>
                <a:cs typeface="Arial" panose="020B0604020202020204" pitchFamily="34" charset="0"/>
              </a:rPr>
              <a:t>subsample </a:t>
            </a: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max_features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 err="1">
                <a:solidFill>
                  <a:schemeClr val="accent2"/>
                </a:solidFill>
                <a:cs typeface="Arial" panose="020B0604020202020204" pitchFamily="34" charset="0"/>
              </a:rPr>
              <a:t>random_state</a:t>
            </a:r>
            <a:endParaRPr lang="en-US" altLang="ko-KR" sz="16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0" indent="0"/>
            <a:endParaRPr lang="en-US" altLang="ko-KR" sz="16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(100~5000, step=100)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(1e-4 ~ 0.3)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(3 ~ 9)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(0.5 ~ 0.9, step=0.1)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(“auto”, “sqrt”, “log2”)</a:t>
            </a:r>
          </a:p>
          <a:p>
            <a:pPr marL="0" indent="0"/>
            <a:r>
              <a:rPr lang="en-US" altLang="ko-KR" sz="1600" i="0" dirty="0">
                <a:solidFill>
                  <a:schemeClr val="tx1"/>
                </a:solidFill>
                <a:cs typeface="Arial" panose="020B0604020202020204" pitchFamily="34" charset="0"/>
              </a:rPr>
              <a:t>(42)</a:t>
            </a:r>
          </a:p>
        </p:txBody>
      </p:sp>
    </p:spTree>
    <p:extLst>
      <p:ext uri="{BB962C8B-B14F-4D97-AF65-F5344CB8AC3E}">
        <p14:creationId xmlns:p14="http://schemas.microsoft.com/office/powerpoint/2010/main" val="109676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4248471" cy="1362525"/>
            <a:chOff x="1706578" y="260688"/>
            <a:chExt cx="3484538" cy="136252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8" y="853772"/>
              <a:ext cx="3484538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Ensemble Model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29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Ensemble techniques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85578"/>
            <a:ext cx="6349781" cy="4824535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Ensemble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다수의 학습 모델을 조합하여 단일 모델의 성능보다 더 발전된 성능을 얻는 기법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1) Bagging: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다수결 투표 기반 학습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2) Boosting: bootstrap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샘플 기반 분류 모델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3) Stacking: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다수의 학습 모델 결합 </a:t>
            </a:r>
            <a:endParaRPr lang="en-US" altLang="ko-KR" sz="20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Voting Classifier: majority voting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M-Ensemble learning: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다수결 투표로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성능 향상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3-Ensemble model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의 우수한 성능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1) Multilayer Perceptron-based classification,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2) 4-Ensemble model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보다 높은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accuracy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01509-4CB5-1412-E392-7CB07953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70" y="1341562"/>
            <a:ext cx="5519143" cy="54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1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3-Ensemble Voting Classifier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3 Models Ensemble </a:t>
            </a:r>
            <a:endParaRPr lang="en-US" altLang="ko-KR" sz="33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Accuracy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상위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개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+ Overfitting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 방지 목적 하위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개 모델 앙상블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models = [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CatBoostClassifier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GradientBoostingClassifier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XGBClassifier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weight = [2, 2, 1]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voting = ‘hard’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7ACC3-70BC-AE71-D6AC-D2E23E7A0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3" y="3804383"/>
            <a:ext cx="102203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0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Final Submission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3-Ensemble Model’s validation accuracy: 100% 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cores =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sklearn.metrics.accuracy_score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y_test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, preds)</a:t>
            </a:r>
            <a:endParaRPr lang="en-US" altLang="ko-KR" sz="28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Modeling Assumption: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train.csv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test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set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 특성 및 분포가 미래 데이터인 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test.csv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 에도 보편적으로 적용될 것</a:t>
            </a:r>
            <a:endParaRPr lang="en-US" altLang="ko-KR" sz="2000" dirty="0">
              <a:solidFill>
                <a:prstClr val="black"/>
              </a:solidFill>
              <a:latin typeface="Calibri Light"/>
              <a:ea typeface="맑은 고딕"/>
            </a:endParaRP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train.csv 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에서 좋은 성능을 보인 모델이 </a:t>
            </a:r>
            <a:r>
              <a:rPr lang="en-US" altLang="ko-KR" sz="2000" dirty="0">
                <a:solidFill>
                  <a:prstClr val="black"/>
                </a:solidFill>
                <a:latin typeface="Calibri Light"/>
                <a:ea typeface="맑은 고딕"/>
              </a:rPr>
              <a:t>test.csv </a:t>
            </a:r>
            <a:r>
              <a:rPr lang="ko-KR" altLang="en-US" sz="2000" dirty="0">
                <a:solidFill>
                  <a:prstClr val="black"/>
                </a:solidFill>
                <a:latin typeface="Calibri Light"/>
                <a:ea typeface="맑은 고딕"/>
              </a:rPr>
              <a:t>에서도 좋은 성능을 보일 것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Final Model:  </a:t>
            </a:r>
            <a:endParaRPr lang="en-US" altLang="ko-KR" sz="33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test set validation accuracy 100%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 성능을 보인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3-ensemble model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제출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9BD0F2-134A-6CF8-7DA7-3D43996F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952" y="4507330"/>
            <a:ext cx="37052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71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4248471" cy="1362525"/>
            <a:chOff x="1706578" y="260688"/>
            <a:chExt cx="3484538" cy="136252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8" y="853772"/>
              <a:ext cx="3484538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References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86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18542" y="1341562"/>
            <a:ext cx="11881320" cy="4968552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Label Encoding: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https://paperswithcode.com/paper/label-encoding-for-regression-networks-1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solidFill>
                  <a:schemeClr val="tx1"/>
                </a:solidFill>
                <a:latin typeface="+mj-ea"/>
                <a:ea typeface="+mj-ea"/>
              </a:rPr>
              <a:t>MinMax</a:t>
            </a: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Patro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S. G. O. P. A. L., and Kishore Kumar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Sahu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. "Normalization: A preprocessing stage."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arXiv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preprint arXiv:1503.06462 (2015).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Random Forest Classifier: 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https://scikit-learn.org/stable/modules/generated/sklearn.ensemble.RandomForestClassifier.html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Gradient Boosting Classifier: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https://scikit-learn.org/stable/modules/generated/sklearn.ensemble.GradientBoostingClassifier.html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Lusa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Lara. "Gradient boosting for high-dimensional prediction of rare events." Computational Statistics &amp; Data Analysis 113 (2017): 19-37.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solidFill>
                  <a:schemeClr val="tx1"/>
                </a:solidFill>
                <a:latin typeface="+mj-ea"/>
                <a:ea typeface="+mj-ea"/>
              </a:rPr>
              <a:t>XGBoost</a:t>
            </a: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 Classifier: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https://xgboost.readthedocs.io/en/stable/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Chen, Tianqi, and Carlos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Guestrin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. "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Xgboost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: A scalable tree boosting system." Proceedings of the 22nd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acm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sigkdd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international conference on knowledge discovery and data mining. 2016.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LGBM Classifier: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https://lightgbm.readthedocs.io/en/latest/pythonapi/lightgbm.LGBMClassifier.html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solidFill>
                  <a:schemeClr val="tx1"/>
                </a:solidFill>
                <a:latin typeface="+mj-ea"/>
                <a:ea typeface="+mj-ea"/>
              </a:rPr>
              <a:t>CatBoost</a:t>
            </a: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 Classifier: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https://catboost.ai/en/docs/concepts/python-reference_catboostclassifier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Hancock, John T., and Taghi M.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Khoshgoftaar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. "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CatBoost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for big data: an interdisciplinary review." Journal of big data 7.1 (2020): 1-45.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Ridge Classifier: 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https://scikit-learn.org/stable/modules/generated/sklearn.linear_model.RidgeClassifier.html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Bagging Classifier: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https://scikit-learn.org/stable/modules/generated/sklearn.ensemble.BaggingClassifier.html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chemeClr val="tx1"/>
                </a:solidFill>
                <a:latin typeface="+mj-ea"/>
                <a:ea typeface="+mj-ea"/>
              </a:rPr>
              <a:t>Ensemble voting classifier: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Rojarath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Artittayapron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Wararat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Songpan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and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Chakrit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 Pong-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inwong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. "Improved ensemble learning for classification techniques based on majority voting." 2016 7th IEEE international conference on software engineering and service science (ICSESS). IEEE, 2016.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Ruta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Dymitr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, and Bogdan </a:t>
            </a:r>
            <a:r>
              <a:rPr lang="en-US" altLang="ko-KR" sz="1400" i="0" dirty="0" err="1">
                <a:solidFill>
                  <a:schemeClr val="tx1"/>
                </a:solidFill>
                <a:latin typeface="+mj-ea"/>
                <a:ea typeface="+mj-ea"/>
              </a:rPr>
              <a:t>Gabrys</a:t>
            </a:r>
            <a:r>
              <a:rPr lang="en-US" altLang="ko-KR" sz="1400" i="0" dirty="0">
                <a:solidFill>
                  <a:schemeClr val="tx1"/>
                </a:solidFill>
                <a:latin typeface="+mj-ea"/>
                <a:ea typeface="+mj-ea"/>
              </a:rPr>
              <a:t>. "Classifier selection for majority voting." Information fusion 6.1 (2005): 63-81.</a:t>
            </a:r>
          </a:p>
        </p:txBody>
      </p:sp>
    </p:spTree>
    <p:extLst>
      <p:ext uri="{BB962C8B-B14F-4D97-AF65-F5344CB8AC3E}">
        <p14:creationId xmlns:p14="http://schemas.microsoft.com/office/powerpoint/2010/main" val="352948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30710" y="2709714"/>
            <a:ext cx="5760640" cy="2160240"/>
          </a:xfrm>
        </p:spPr>
        <p:txBody>
          <a:bodyPr/>
          <a:lstStyle/>
          <a:p>
            <a:r>
              <a:rPr lang="en-US" altLang="ko-KR" b="1" dirty="0"/>
              <a:t>THANK YOU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3960441" cy="1362525"/>
            <a:chOff x="1706578" y="260688"/>
            <a:chExt cx="3248300" cy="136252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9" y="853772"/>
              <a:ext cx="3248299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Smart Factory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Importance of Smart Factory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C3D1E-7C90-B25A-8D90-907BD16D2EE5}"/>
              </a:ext>
            </a:extLst>
          </p:cNvPr>
          <p:cNvSpPr txBox="1"/>
          <p:nvPr/>
        </p:nvSpPr>
        <p:spPr>
          <a:xfrm>
            <a:off x="118543" y="1270335"/>
            <a:ext cx="12071870" cy="53245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스마트팩토리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시장의 성장</a:t>
            </a:r>
            <a:r>
              <a:rPr lang="ko-KR" altLang="en-US" dirty="0">
                <a:latin typeface="+mn-ea"/>
              </a:rPr>
              <a:t>에 따라 제조 생산현장의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작업자의 안전</a:t>
            </a:r>
            <a:r>
              <a:rPr lang="ko-KR" altLang="en-US" dirty="0">
                <a:latin typeface="+mn-ea"/>
              </a:rPr>
              <a:t>과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불량품 발생으로 인한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품질 비용을 절감</a:t>
            </a:r>
            <a:r>
              <a:rPr lang="ko-KR" altLang="en-US" dirty="0">
                <a:latin typeface="+mn-ea"/>
              </a:rPr>
              <a:t>할 수 있는 대안 필요</a:t>
            </a:r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" name="그림 17">
            <a:extLst>
              <a:ext uri="{FF2B5EF4-FFF2-40B4-BE49-F238E27FC236}">
                <a16:creationId xmlns:a16="http://schemas.microsoft.com/office/drawing/2014/main" id="{0E6913FA-5959-3E8A-9371-CD1BADA2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61" y="2507941"/>
            <a:ext cx="3343803" cy="212076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829837E-EBD3-F5D0-7A37-69E51E5865E9}"/>
              </a:ext>
            </a:extLst>
          </p:cNvPr>
          <p:cNvSpPr txBox="1">
            <a:spLocks/>
          </p:cNvSpPr>
          <p:nvPr/>
        </p:nvSpPr>
        <p:spPr>
          <a:xfrm>
            <a:off x="8314263" y="2125385"/>
            <a:ext cx="3343802" cy="413332"/>
          </a:xfrm>
          <a:prstGeom prst="rect">
            <a:avLst/>
          </a:prstGeom>
        </p:spPr>
        <p:txBody>
          <a:bodyPr vert="horz" lIns="91407" tIns="45703" rIns="91407" bIns="45703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26">
              <a:buNone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&lt;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총 제조비용 중 품질비용의 비율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&gt;</a:t>
            </a:r>
            <a:endParaRPr lang="ko-KR" altLang="en-US" sz="14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B1512-A40D-6971-FF6A-0002724E5958}"/>
              </a:ext>
            </a:extLst>
          </p:cNvPr>
          <p:cNvSpPr txBox="1">
            <a:spLocks/>
          </p:cNvSpPr>
          <p:nvPr/>
        </p:nvSpPr>
        <p:spPr>
          <a:xfrm>
            <a:off x="4283066" y="2129561"/>
            <a:ext cx="3632886" cy="395921"/>
          </a:xfrm>
          <a:prstGeom prst="rect">
            <a:avLst/>
          </a:prstGeom>
        </p:spPr>
        <p:txBody>
          <a:bodyPr vert="horz" lIns="91407" tIns="45703" rIns="91407" bIns="45703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26">
              <a:buNone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&lt;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제조 생산현장의 안전사고 현황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&gt;</a:t>
            </a:r>
            <a:endParaRPr lang="ko-KR" altLang="en-US" sz="14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" name="직사각형 21">
            <a:extLst>
              <a:ext uri="{FF2B5EF4-FFF2-40B4-BE49-F238E27FC236}">
                <a16:creationId xmlns:a16="http://schemas.microsoft.com/office/drawing/2014/main" id="{9DED77A7-2923-A856-C3AC-967E163A77DB}"/>
              </a:ext>
            </a:extLst>
          </p:cNvPr>
          <p:cNvSpPr/>
          <p:nvPr/>
        </p:nvSpPr>
        <p:spPr>
          <a:xfrm>
            <a:off x="8169492" y="2049948"/>
            <a:ext cx="3633343" cy="383581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22">
            <a:extLst>
              <a:ext uri="{FF2B5EF4-FFF2-40B4-BE49-F238E27FC236}">
                <a16:creationId xmlns:a16="http://schemas.microsoft.com/office/drawing/2014/main" id="{179175DC-6751-5BC2-A152-BDC368A21E69}"/>
              </a:ext>
            </a:extLst>
          </p:cNvPr>
          <p:cNvSpPr/>
          <p:nvPr/>
        </p:nvSpPr>
        <p:spPr>
          <a:xfrm>
            <a:off x="4283066" y="2049948"/>
            <a:ext cx="3633343" cy="383581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C9261354-E6E5-B514-2484-6BCA4F59B6CA}"/>
              </a:ext>
            </a:extLst>
          </p:cNvPr>
          <p:cNvSpPr txBox="1"/>
          <p:nvPr/>
        </p:nvSpPr>
        <p:spPr>
          <a:xfrm>
            <a:off x="1031795" y="2120955"/>
            <a:ext cx="2687147" cy="4131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 defTabSz="914126"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altLang="ko-KR" sz="1400" b="1" spc="-1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400" b="1" spc="-1" dirty="0" err="1">
                <a:solidFill>
                  <a:srgbClr val="000000"/>
                </a:solidFill>
                <a:latin typeface="+mn-ea"/>
              </a:rPr>
              <a:t>스마트팩토리</a:t>
            </a:r>
            <a:r>
              <a:rPr lang="ko-KR" altLang="en-US" sz="1400" b="1" spc="-1" dirty="0">
                <a:solidFill>
                  <a:srgbClr val="000000"/>
                </a:solidFill>
                <a:latin typeface="+mn-ea"/>
              </a:rPr>
              <a:t> 시장의 성장</a:t>
            </a:r>
            <a:r>
              <a:rPr lang="en-US" altLang="ko-KR" sz="1400" b="1" spc="-1" dirty="0">
                <a:solidFill>
                  <a:srgbClr val="000000"/>
                </a:solidFill>
                <a:latin typeface="+mn-ea"/>
              </a:rPr>
              <a:t>&gt;</a:t>
            </a:r>
            <a:endParaRPr lang="ko-KR" altLang="en-US" sz="1400" b="1" spc="-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71402BD0-CFA7-F3D6-7C29-DB7CDF408964}"/>
              </a:ext>
            </a:extLst>
          </p:cNvPr>
          <p:cNvSpPr/>
          <p:nvPr/>
        </p:nvSpPr>
        <p:spPr>
          <a:xfrm>
            <a:off x="412356" y="2049948"/>
            <a:ext cx="3632886" cy="38358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423DA-92D8-382D-717F-A1C2CA0C66B4}"/>
              </a:ext>
            </a:extLst>
          </p:cNvPr>
          <p:cNvSpPr txBox="1"/>
          <p:nvPr/>
        </p:nvSpPr>
        <p:spPr>
          <a:xfrm>
            <a:off x="459966" y="4929226"/>
            <a:ext cx="3536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IoT,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센서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머신러닝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등 기술 발전과 함께 제조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지능화의 가속화를 통한 높은 생산성 및 품질관리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수준 확보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직사각형 26">
            <a:extLst>
              <a:ext uri="{FF2B5EF4-FFF2-40B4-BE49-F238E27FC236}">
                <a16:creationId xmlns:a16="http://schemas.microsoft.com/office/drawing/2014/main" id="{D219547F-9E16-908A-3E18-6ABE50403EFB}"/>
              </a:ext>
            </a:extLst>
          </p:cNvPr>
          <p:cNvSpPr/>
          <p:nvPr/>
        </p:nvSpPr>
        <p:spPr>
          <a:xfrm>
            <a:off x="675812" y="3151864"/>
            <a:ext cx="1005490" cy="3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EC5A4-D572-83E5-D709-7163E3120EE3}"/>
              </a:ext>
            </a:extLst>
          </p:cNvPr>
          <p:cNvSpPr txBox="1"/>
          <p:nvPr/>
        </p:nvSpPr>
        <p:spPr>
          <a:xfrm>
            <a:off x="4295006" y="4941962"/>
            <a:ext cx="3633343" cy="73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지속적으로 발생하는 생산현장의 안전사고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최신 기술을 활용해 작업자의 안전을 </a:t>
            </a: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algn="ctr" defTabSz="914126"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확보하기 위한 노력 필요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5" name="그림 33">
            <a:extLst>
              <a:ext uri="{FF2B5EF4-FFF2-40B4-BE49-F238E27FC236}">
                <a16:creationId xmlns:a16="http://schemas.microsoft.com/office/drawing/2014/main" id="{AB9DED4D-EFD6-7B0E-2B60-3132A3931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1" b="679"/>
          <a:stretch/>
        </p:blipFill>
        <p:spPr>
          <a:xfrm>
            <a:off x="4620087" y="2534909"/>
            <a:ext cx="2943572" cy="2020499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03A5A49-7620-5B87-4941-AF2521E7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65" y="2514657"/>
            <a:ext cx="3298352" cy="22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3A49B1-F397-E9C3-851B-C379EC320993}"/>
              </a:ext>
            </a:extLst>
          </p:cNvPr>
          <p:cNvSpPr txBox="1"/>
          <p:nvPr/>
        </p:nvSpPr>
        <p:spPr>
          <a:xfrm>
            <a:off x="4657359" y="4526945"/>
            <a:ext cx="3105973" cy="21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고용노동부</a:t>
            </a:r>
            <a:endParaRPr lang="ko-KR" altLang="en-US" sz="800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66794-A76C-9C4D-9155-432B1139E815}"/>
              </a:ext>
            </a:extLst>
          </p:cNvPr>
          <p:cNvSpPr txBox="1"/>
          <p:nvPr/>
        </p:nvSpPr>
        <p:spPr>
          <a:xfrm>
            <a:off x="8239020" y="4933917"/>
            <a:ext cx="3515030" cy="73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제조업체의 일반적인 품질 유지비용은</a:t>
            </a:r>
            <a:endParaRPr lang="en-US" altLang="ko-KR" sz="1400" dirty="0">
              <a:solidFill>
                <a:prstClr val="black"/>
              </a:solidFill>
              <a:latin typeface="+mn-ea"/>
            </a:endParaRPr>
          </a:p>
          <a:p>
            <a:pPr algn="ctr" defTabSz="914126"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총 매출액의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20~30%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점유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algn="ctr" defTabSz="914126"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불량을 만들지 않는 프로세스 구축 필요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6F321-05C4-791C-197A-FF687EA0C541}"/>
              </a:ext>
            </a:extLst>
          </p:cNvPr>
          <p:cNvSpPr txBox="1"/>
          <p:nvPr/>
        </p:nvSpPr>
        <p:spPr>
          <a:xfrm>
            <a:off x="668948" y="5959657"/>
            <a:ext cx="10861120" cy="707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 defTabSz="914126"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품질 편차를 최소화해 생산성과 안정성을 극대화할 수 있는 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algn="ctr" defTabSz="914126">
              <a:defRPr/>
            </a:pPr>
            <a:r>
              <a:rPr lang="ko-KR" altLang="en-US" dirty="0">
                <a:solidFill>
                  <a:prstClr val="black"/>
                </a:solidFill>
                <a:latin typeface="+mn-ea"/>
              </a:rPr>
              <a:t>스마트 공장의 제어시스템 구축 필요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28B36-46A0-A5A9-E34D-AA68891D42BD}"/>
              </a:ext>
            </a:extLst>
          </p:cNvPr>
          <p:cNvSpPr txBox="1"/>
          <p:nvPr/>
        </p:nvSpPr>
        <p:spPr>
          <a:xfrm>
            <a:off x="8552092" y="4526945"/>
            <a:ext cx="3105973" cy="21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필립 크로스비</a:t>
            </a:r>
            <a:endParaRPr lang="ko-KR" altLang="en-US" sz="800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0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22798" y="1213138"/>
            <a:ext cx="4608511" cy="2039634"/>
            <a:chOff x="1706578" y="260688"/>
            <a:chExt cx="3779838" cy="203963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06578" y="853772"/>
              <a:ext cx="3779838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Data &amp; Preprocessing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41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Data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rPr>
              <a:t>['LINE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  <a:cs typeface="Courier New" panose="02070309020205020404" pitchFamily="49" charset="0"/>
              </a:rPr>
              <a:t>']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j-ea"/>
              </a:rPr>
              <a:t>제품의 공정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LINE 6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j-ea"/>
              </a:rPr>
              <a:t>종류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('T050304', 'T050307', 'T100304', 'T100306', 'T010306', 'T010305’)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  <a:cs typeface="Courier New" panose="02070309020205020404" pitchFamily="49" charset="0"/>
              </a:rPr>
              <a:t>['PRODUCT_CODE']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 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j-ea"/>
              </a:rPr>
              <a:t>제품의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CODE 3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j-ea"/>
              </a:rPr>
              <a:t>종류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('A_31', 'T_31', 'O_31’)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</a:rPr>
              <a:t>['PRODUCT_ID'], ['TIMESTAMP’]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</a:rPr>
              <a:t>['</a:t>
            </a:r>
            <a:r>
              <a:rPr lang="en-US" altLang="ko-KR" sz="2000" dirty="0" err="1">
                <a:solidFill>
                  <a:schemeClr val="accent2"/>
                </a:solidFill>
                <a:latin typeface="+mn-lt"/>
                <a:ea typeface="+mj-ea"/>
              </a:rPr>
              <a:t>Y_Quality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j-ea"/>
              </a:rPr>
              <a:t>']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j-ea"/>
              </a:rPr>
              <a:t> 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j-ea"/>
              </a:rPr>
              <a:t>제품 품질</a:t>
            </a:r>
            <a:endParaRPr lang="en-US" altLang="ko-KR" sz="2000" dirty="0">
              <a:solidFill>
                <a:schemeClr val="tx1"/>
              </a:solidFill>
              <a:latin typeface="+mn-lt"/>
              <a:ea typeface="+mj-ea"/>
            </a:endParaRPr>
          </a:p>
          <a:p>
            <a:pPr marL="497845" lvl="1" indent="0"/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Target features</a:t>
            </a:r>
            <a:endParaRPr lang="en-US" altLang="ko-KR" sz="2800" i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[‘</a:t>
            </a:r>
            <a:r>
              <a:rPr lang="en-US" altLang="ko-KR" sz="2000" dirty="0" err="1">
                <a:solidFill>
                  <a:schemeClr val="accent2"/>
                </a:solidFill>
                <a:latin typeface="+mn-lt"/>
                <a:ea typeface="+mn-ea"/>
              </a:rPr>
              <a:t>Y_Class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’]: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제품 품질의 상태</a:t>
            </a:r>
            <a:endParaRPr lang="en-US" altLang="ko-KR" sz="2000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0: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부적합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1: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적합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2: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부적합</a:t>
            </a: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679798-F304-37DE-B50C-CBCE0328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500" y="3707879"/>
            <a:ext cx="48482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EDA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Feature Correlation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높은 상관관계 보인 변수</a:t>
            </a:r>
            <a:endParaRPr lang="en-US" altLang="ko-KR" sz="2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rPr>
              <a:t>['X_58' &amp; ‘X_51’]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rPr>
              <a:t>['X_721' &amp; ‘X_443’]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991906-A514-D284-E0CD-476FA28C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6" y="1310113"/>
            <a:ext cx="7514425" cy="54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7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EDA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Feature Importance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['X_1834’]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 가장 제일 중요한 변수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9CDC74-9D24-E302-6598-02ABD682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341562"/>
            <a:ext cx="5976664" cy="53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7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Preprocessing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Drop features</a:t>
            </a:r>
          </a:p>
          <a:p>
            <a:pPr marL="778514" lvl="1" indent="-342900"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altLang="ko-KR" sz="2000" i="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['PRODUCT_ID', 'TIMESTAMP', '</a:t>
            </a:r>
            <a:r>
              <a:rPr lang="en-US" altLang="ko-KR" sz="2000" i="0" dirty="0" err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Y_Quality</a:t>
            </a:r>
            <a:r>
              <a:rPr lang="en-US" altLang="ko-KR" sz="2000" i="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']</a:t>
            </a:r>
            <a:r>
              <a:rPr lang="en-US" altLang="ko-KR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ko-KR" altLang="en-US" sz="200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변수 제거</a:t>
            </a:r>
            <a:endParaRPr lang="en-US" altLang="ko-KR" sz="2000" i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Label Encoding</a:t>
            </a:r>
          </a:p>
          <a:p>
            <a:pPr marL="808998" marR="0" lvl="1" indent="-311153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['LINE', 'PRODUCT_CODE']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모델 적합을 위해 범주형에서 수치형 변수로 변환</a:t>
            </a:r>
            <a:r>
              <a:rPr lang="en-US" altLang="ko-KR" sz="330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altLang="ko-KR" sz="2800" i="0" dirty="0">
                <a:solidFill>
                  <a:schemeClr val="tx1"/>
                </a:solidFill>
                <a:cs typeface="Arial" panose="020B0604020202020204" pitchFamily="34" charset="0"/>
              </a:rPr>
              <a:t>Missing Values </a:t>
            </a:r>
            <a:endParaRPr lang="ko-KR" altLang="en-US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+mn-lt"/>
                <a:ea typeface="+mn-ea"/>
              </a:rPr>
              <a:t>['LINE', 'PRODUCT_CODE’]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 &lt;--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  <a:ea typeface="+mn-ea"/>
              </a:rPr>
              <a:t>fillna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(0)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여러 데이터가 합쳐진 형태 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(mean, median</a:t>
            </a:r>
            <a:r>
              <a:rPr lang="ko-KR" altLang="en-US" sz="2000" dirty="0">
                <a:solidFill>
                  <a:schemeClr val="tx1"/>
                </a:solidFill>
                <a:latin typeface="+mn-lt"/>
                <a:ea typeface="+mn-ea"/>
              </a:rPr>
              <a:t>의 신뢰도가 떨어짐</a:t>
            </a:r>
            <a:r>
              <a:rPr lang="en-US" altLang="ko-KR" sz="2000" dirty="0">
                <a:solidFill>
                  <a:schemeClr val="tx1"/>
                </a:solidFill>
                <a:latin typeface="+mn-lt"/>
                <a:ea typeface="+mn-ea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827C78-1C06-EE95-141D-1FE67746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50" y="4841354"/>
            <a:ext cx="167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3EA2D68E-25DE-1FC5-5EB7-D88F0F53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019" y="4841354"/>
            <a:ext cx="15144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DDA8050-0002-6D6A-416D-062E9D026520}"/>
              </a:ext>
            </a:extLst>
          </p:cNvPr>
          <p:cNvSpPr/>
          <p:nvPr/>
        </p:nvSpPr>
        <p:spPr>
          <a:xfrm>
            <a:off x="5771170" y="5550582"/>
            <a:ext cx="648072" cy="410344"/>
          </a:xfrm>
          <a:prstGeom prst="rightArrow">
            <a:avLst/>
          </a:prstGeom>
          <a:solidFill>
            <a:srgbClr val="7F9AB2"/>
          </a:solidFill>
          <a:ln>
            <a:solidFill>
              <a:srgbClr val="7F9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7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12137</TotalTime>
  <Words>1517</Words>
  <Application>Microsoft Office PowerPoint</Application>
  <PresentationFormat>Custom</PresentationFormat>
  <Paragraphs>259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굴림체</vt:lpstr>
      <vt:lpstr>Calibri Light</vt:lpstr>
      <vt:lpstr>Noto Sans</vt:lpstr>
      <vt:lpstr>Calibri</vt:lpstr>
      <vt:lpstr>맑은 고딕</vt:lpstr>
      <vt:lpstr>Office 테마</vt:lpstr>
      <vt:lpstr>LG Aimers Hackathon SMART FACTORY</vt:lpstr>
      <vt:lpstr>PowerPoint Presentation</vt:lpstr>
      <vt:lpstr>PowerPoint Presentation</vt:lpstr>
      <vt:lpstr>1.1 Importance of Smart Factory </vt:lpstr>
      <vt:lpstr>PowerPoint Presentation</vt:lpstr>
      <vt:lpstr>2.1 Data</vt:lpstr>
      <vt:lpstr>2.2 EDA</vt:lpstr>
      <vt:lpstr>2.2 EDA</vt:lpstr>
      <vt:lpstr>2.3 Preprocessing</vt:lpstr>
      <vt:lpstr>2.3 Preprocessing</vt:lpstr>
      <vt:lpstr>PowerPoint Presentation</vt:lpstr>
      <vt:lpstr>3.1 Machine Learning Models</vt:lpstr>
      <vt:lpstr>3.2.1 Tree Models</vt:lpstr>
      <vt:lpstr>3.2.2 Gradient Boosting </vt:lpstr>
      <vt:lpstr>3.2.3 Boosting &amp; Bagging</vt:lpstr>
      <vt:lpstr>3.2.4 Ridge Classifier</vt:lpstr>
      <vt:lpstr>3.3 Used Models</vt:lpstr>
      <vt:lpstr>3.4 Sequential MLP</vt:lpstr>
      <vt:lpstr>PowerPoint Presentation</vt:lpstr>
      <vt:lpstr>4.1 Optimization </vt:lpstr>
      <vt:lpstr>4.2.1 Gradient Boosting Classifier Optimization</vt:lpstr>
      <vt:lpstr>PowerPoint Presentation</vt:lpstr>
      <vt:lpstr>5.1 Ensemble techniques </vt:lpstr>
      <vt:lpstr>5.2 3-Ensemble Voting Classifier</vt:lpstr>
      <vt:lpstr>5.3 Final Submission Model</vt:lpstr>
      <vt:lpstr>PowerPoint Presentation</vt:lpstr>
      <vt:lpstr>References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Kim Yumin</cp:lastModifiedBy>
  <cp:revision>2</cp:revision>
  <dcterms:created xsi:type="dcterms:W3CDTF">2010-02-01T08:03:16Z</dcterms:created>
  <dcterms:modified xsi:type="dcterms:W3CDTF">2023-03-06T10:04:46Z</dcterms:modified>
  <cp:category>www.slidemembers.com</cp:category>
</cp:coreProperties>
</file>